
<file path=[Content_Types].xml><?xml version="1.0" encoding="utf-8"?>
<Types xmlns="http://schemas.openxmlformats.org/package/2006/content-types">
  <Default Extension="rels" ContentType="application/vnd.openxmlformats-package.relationships+xml"/>
  <Default Extension="png" ContentType="image/png"/>
  <Default Extension="xml" ContentType="application/xml"/>
  <Override ContentType="application/vnd.openxmlformats-officedocument.presentationml.slideLayout+xml" PartName="/ppt/slideLayouts/slideLayout3.xml"/>
  <Override ContentType="application/vnd.openxmlformats-officedocument.presentationml.slideLayout+xml" PartName="/ppt/slideLayouts/slideLayout7.xml"/>
  <Override ContentType="application/vnd.openxmlformats-officedocument.presentationml.slideLayout+xml" PartName="/ppt/slideLayouts/slideLayout10.xml"/>
  <Override ContentType="application/vnd.openxmlformats-officedocument.presentationml.slideLayout+xml" PartName="/ppt/slideLayouts/slideLayout2.xml"/>
  <Override ContentType="application/vnd.openxmlformats-officedocument.presentationml.slideLayout+xml" PartName="/ppt/slideLayouts/slideLayout6.xml"/>
  <Override ContentType="application/vnd.openxmlformats-officedocument.presentationml.slideLayout+xml" PartName="/ppt/slideLayouts/slideLayout17.xml"/>
  <Override ContentType="application/vnd.openxmlformats-officedocument.presentationml.slideLayout+xml" PartName="/ppt/slideLayouts/slideLayout5.xml"/>
  <Override ContentType="application/vnd.openxmlformats-officedocument.presentationml.slideLayout+xml" PartName="/ppt/slideLayouts/slideLayout12.xml"/>
  <Override ContentType="application/vnd.openxmlformats-officedocument.presentationml.slideLayout+xml" PartName="/ppt/slideLayouts/slideLayout15.xml"/>
  <Override ContentType="application/vnd.openxmlformats-officedocument.presentationml.slideLayout+xml" PartName="/ppt/slideLayouts/slideLayout1.xml"/>
  <Override ContentType="application/vnd.openxmlformats-officedocument.presentationml.slideLayout+xml" PartName="/ppt/slideLayouts/slideLayout14.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6.xml"/>
  <Override ContentType="application/vnd.openxmlformats-officedocument.presentationml.slideLayout+xml" PartName="/ppt/slideLayouts/slideLayout4.xml"/>
  <Override ContentType="application/vnd.openxmlformats-officedocument.presentationml.notesSlide+xml" PartName="/ppt/notesSlides/notesSlide1.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8.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7.xml"/>
  <Override ContentType="application/vnd.openxmlformats-officedocument.presentationml.notesSlide+xml" PartName="/ppt/notesSlides/notesSlide13.xml"/>
  <Override ContentType="application/vnd.openxmlformats-officedocument.presentationml.notesSlide+xml" PartName="/ppt/notesSlides/notesSlide3.xml"/>
  <Override ContentType="application/vnd.openxmlformats-officedocument.presentationml.notesSlide+xml" PartName="/ppt/notesSlides/notesSlide1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3.xml"/>
  <Override ContentType="application/vnd.openxmlformats-officedocument.theme+xml" PartName="/ppt/theme/theme2.xml"/>
  <Override ContentType="application/vnd.openxmlformats-officedocument.theme+xml" PartName="/ppt/theme/theme4.xml"/>
  <Override ContentType="application/vnd.openxmlformats-officedocument.theme+xml" PartName="/ppt/theme/theme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2.xml"/>
  <Override ContentType="application/vnd.openxmlformats-officedocument.presentationml.slide+xml" PartName="/ppt/slides/slide9.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4.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5.xml"/>
  <Override ContentType="application/vnd.openxmlformats-officedocument.presentationml.tableStyles+xml" PartName="/ppt/tableStyles.xml"/>
</Types>
</file>

<file path=_rels/.rels><?xml version="1.0" encoding="UTF-8" standalone="yes"?><Relationships xmlns="http://schemas.openxmlformats.org/package/2006/relationships"><Relationship Type="http://schemas.openxmlformats.org/officeDocument/2006/relationships/officeDocument" Id="rId1"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c:Ignorable="mv" autoCompressPictures="0" mc:PreserveAttributes="mv:*" saveSubsetFonts="1">
  <p:sldMasterIdLst>
    <p:sldMasterId id="2147483665" r:id="rId4"/>
    <p:sldMasterId id="2147483666"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Lst>
  <p:sldSz cy="6858000" cx="9144000"/>
  <p:notesSz cy="9144000" cx="6858000"/>
  <p:defaultTextStyle>
    <a:defPPr marR="0" algn="l" rtl="0">
      <a:lnSpc>
        <a:spcPct val="100000"/>
      </a:lnSpc>
      <a:spcBef>
        <a:spcPts val="0"/>
      </a:spcBef>
      <a:spcAft>
        <a:spcPts val="0"/>
      </a:spcAft>
    </a:defPPr>
    <a:lvl1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1pPr>
    <a:lvl2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2pPr>
    <a:lvl3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3pPr>
    <a:lvl4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4pPr>
    <a:lvl5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5pPr>
    <a:lvl6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6pPr>
    <a:lvl7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7pPr>
    <a:lvl8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8pPr>
    <a:lvl9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ype="http://schemas.openxmlformats.org/officeDocument/2006/relationships/slide" Id="rId19" Target="slides/slide13.xml"/><Relationship Type="http://schemas.openxmlformats.org/officeDocument/2006/relationships/slide" Id="rId18" Target="slides/slide12.xml"/><Relationship Type="http://schemas.openxmlformats.org/officeDocument/2006/relationships/slide" Id="rId17" Target="slides/slide11.xml"/><Relationship Type="http://schemas.openxmlformats.org/officeDocument/2006/relationships/slide" Id="rId16" Target="slides/slide10.xml"/><Relationship Type="http://schemas.openxmlformats.org/officeDocument/2006/relationships/slide" Id="rId15" Target="slides/slide9.xml"/><Relationship Type="http://schemas.openxmlformats.org/officeDocument/2006/relationships/slide" Id="rId14" Target="slides/slide8.xml"/><Relationship Type="http://schemas.openxmlformats.org/officeDocument/2006/relationships/presProps" Id="rId2" Target="presProps.xml"/><Relationship Type="http://schemas.openxmlformats.org/officeDocument/2006/relationships/slide" Id="rId12" Target="slides/slide6.xml"/><Relationship Type="http://schemas.openxmlformats.org/officeDocument/2006/relationships/theme" Id="rId1" Target="theme/theme1.xml"/><Relationship Type="http://schemas.openxmlformats.org/officeDocument/2006/relationships/slide" Id="rId13" Target="slides/slide7.xml"/><Relationship Type="http://schemas.openxmlformats.org/officeDocument/2006/relationships/slideMaster" Id="rId4" Target="slideMasters/slideMaster1.xml"/><Relationship Type="http://schemas.openxmlformats.org/officeDocument/2006/relationships/slide" Id="rId10" Target="slides/slide4.xml"/><Relationship Type="http://schemas.openxmlformats.org/officeDocument/2006/relationships/tableStyles" Id="rId3" Target="tableStyles.xml"/><Relationship Type="http://schemas.openxmlformats.org/officeDocument/2006/relationships/slide" Id="rId11" Target="slides/slide5.xml"/><Relationship Type="http://schemas.openxmlformats.org/officeDocument/2006/relationships/slide" Id="rId9" Target="slides/slide3.xml"/><Relationship Type="http://schemas.openxmlformats.org/officeDocument/2006/relationships/notesMaster" Id="rId6" Target="notesMasters/notesMaster1.xml"/><Relationship Type="http://schemas.openxmlformats.org/officeDocument/2006/relationships/slideMaster" Id="rId5" Target="slideMasters/slideMaster2.xml"/><Relationship Type="http://schemas.openxmlformats.org/officeDocument/2006/relationships/slide" Id="rId8" Target="slides/slide2.xml"/><Relationship Type="http://schemas.openxmlformats.org/officeDocument/2006/relationships/slide" Id="rId7" Target="slides/slide1.xml"/></Relationships>
</file>

<file path=ppt/notesMasters/_rels/notesMaster1.xml.rels><?xml version="1.0" encoding="UTF-8" standalone="yes"?><Relationships xmlns="http://schemas.openxmlformats.org/package/2006/relationships"><Relationship Type="http://schemas.openxmlformats.org/officeDocument/2006/relationships/theme" Id="rId1"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1" id="1"/>
        <p:cNvGrpSpPr/>
        <p:nvPr/>
      </p:nvGrpSpPr>
      <p:grpSpPr>
        <a:xfrm>
          <a:off x="0" y="0"/>
          <a:ext cx="0" cy="0"/>
          <a:chOff x="0" y="0"/>
          <a:chExt cx="0" cy="0"/>
        </a:xfrm>
      </p:grpSpPr>
      <p:sp>
        <p:nvSpPr>
          <p:cNvPr name="Shape 2" id="2"/>
          <p:cNvSpPr/>
          <p:nvPr>
            <p:ph idx="2" type="sldImg"/>
          </p:nvPr>
        </p:nvSpPr>
        <p:spPr>
          <a:xfrm>
            <a:off x="1143225" y="685800"/>
            <a:ext cx="4572225" cy="3429000"/>
          </a:xfrm>
          <a:custGeom>
            <a:pathLst>
              <a:path w="120000" h="120000" extrusionOk="0">
                <a:moveTo>
                  <a:pt x="0" y="0"/>
                </a:moveTo>
                <a:lnTo>
                  <a:pt x="120000" y="0"/>
                </a:lnTo>
                <a:lnTo>
                  <a:pt x="120000" y="120000"/>
                </a:lnTo>
                <a:lnTo>
                  <a:pt x="0" y="120000"/>
                </a:lnTo>
                <a:close/>
              </a:path>
            </a:pathLst>
          </a:custGeom>
        </p:spPr>
      </p:sp>
      <p:sp>
        <p:nvSpPr>
          <p:cNvPr name="Shape 3" id="3"/>
          <p:cNvSpPr txBox="1"/>
          <p:nvPr>
            <p:ph idx="1" type="body"/>
          </p:nvPr>
        </p:nvSpPr>
        <p:spPr>
          <a:xfrm>
            <a:off x="685800" y="4343400"/>
            <a:ext cx="5486399" cy="4114800"/>
          </a:xfrm>
          <a:prstGeom prst="rect">
            <a:avLst/>
          </a:prstGeom>
        </p:spPr>
        <p:txBody>
          <a:bodyPr anchorCtr="0" bIns="91425" tIns="91425" anchor="t" lIns="91425" rIns="91425"/>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p:txBody>
      </p:sp>
    </p:spTree>
  </p:cSld>
  <p:clrMap accent6="accent6" tx2="lt2" accent5="accent5" bg2="dk2" tx1="dk1" accent4="accent4" bg1="lt1" accent3="accent3" accent2="accent2" accent1="accent1" folHlink="folHlink" hlink="hlink"/>
</p:notesMaster>
</file>

<file path=ppt/notesSlides/_rels/notesSlide1.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10.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11.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12.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13.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2.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3.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4.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5.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6.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7.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8.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9.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100" id="100"/>
        <p:cNvGrpSpPr/>
        <p:nvPr/>
      </p:nvGrpSpPr>
      <p:grpSpPr>
        <a:xfrm>
          <a:off y="0" x="0"/>
          <a:ext cy="0" cx="0"/>
          <a:chOff y="0" x="0"/>
          <a:chExt cy="0" cx="0"/>
        </a:xfrm>
      </p:grpSpPr>
      <p:sp>
        <p:nvSpPr>
          <p:cNvPr name="Shape 101" id="101"/>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102" id="102"/>
          <p:cNvSpPr txBox="1"/>
          <p:nvPr>
            <p:ph type="body" idx="1"/>
          </p:nvPr>
        </p:nvSpPr>
        <p:spPr>
          <a:xfrm>
            <a:off y="4343400" x="685800"/>
            <a:ext cy="4114800" cx="5486399"/>
          </a:xfrm>
          <a:prstGeom prst="rect">
            <a:avLst/>
          </a:prstGeom>
        </p:spPr>
        <p:txBody>
          <a:bodyPr bIns="91425" tIns="91425" lIns="91425" anchor="t" anchorCtr="0" rIns="91425">
            <a:spAutoFit/>
          </a:bodyPr>
          <a:lstStyle/>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179" id="179"/>
        <p:cNvGrpSpPr/>
        <p:nvPr/>
      </p:nvGrpSpPr>
      <p:grpSpPr>
        <a:xfrm>
          <a:off y="0" x="0"/>
          <a:ext cy="0" cx="0"/>
          <a:chOff y="0" x="0"/>
          <a:chExt cy="0" cx="0"/>
        </a:xfrm>
      </p:grpSpPr>
      <p:sp>
        <p:nvSpPr>
          <p:cNvPr name="Shape 180" id="180"/>
          <p:cNvSpPr txBox="1"/>
          <p:nvPr>
            <p:ph type="body" idx="1"/>
          </p:nvPr>
        </p:nvSpPr>
        <p:spPr>
          <a:xfrm>
            <a:off y="4343400" x="685800"/>
            <a:ext cy="4114800" cx="5486399"/>
          </a:xfrm>
          <a:prstGeom prst="rect">
            <a:avLst/>
          </a:prstGeom>
        </p:spPr>
        <p:txBody>
          <a:bodyPr bIns="91425" tIns="91425" lIns="91425" anchor="ctr" anchorCtr="0" rIns="91425">
            <a:spAutoFit/>
          </a:bodyPr>
          <a:lstStyle/>
          <a:p/>
        </p:txBody>
      </p:sp>
      <p:sp>
        <p:nvSpPr>
          <p:cNvPr name="Shape 181" id="181"/>
          <p:cNvSpPr/>
          <p:nvPr>
            <p:ph type="sldImg" idx="2"/>
          </p:nvPr>
        </p:nvSpPr>
        <p:spPr>
          <a:xfrm>
            <a:off y="685800" x="1143000"/>
            <a:ext cy="3429000" cx="4572000"/>
          </a:xfrm>
          <a:custGeom>
            <a:pathLst>
              <a:path extrusionOk="0" h="120000" w="120000">
                <a:moveTo>
                  <a:pt y="0" x="0"/>
                </a:moveTo>
                <a:lnTo>
                  <a:pt y="0" x="120000"/>
                </a:lnTo>
                <a:lnTo>
                  <a:pt y="120000" x="120000"/>
                </a:lnTo>
                <a:lnTo>
                  <a:pt y="120000" x="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185" id="185"/>
        <p:cNvGrpSpPr/>
        <p:nvPr/>
      </p:nvGrpSpPr>
      <p:grpSpPr>
        <a:xfrm>
          <a:off y="0" x="0"/>
          <a:ext cy="0" cx="0"/>
          <a:chOff y="0" x="0"/>
          <a:chExt cy="0" cx="0"/>
        </a:xfrm>
      </p:grpSpPr>
      <p:sp>
        <p:nvSpPr>
          <p:cNvPr name="Shape 186" id="186"/>
          <p:cNvSpPr/>
          <p:nvPr>
            <p:ph type="sldImg" idx="2"/>
          </p:nvPr>
        </p:nvSpPr>
        <p:spPr>
          <a:xfrm>
            <a:off y="685800" x="1143000"/>
            <a:ext cy="3429000" cx="4572000"/>
          </a:xfrm>
          <a:custGeom>
            <a:pathLst>
              <a:path extrusionOk="0" h="120000" w="120000">
                <a:moveTo>
                  <a:pt y="0" x="0"/>
                </a:moveTo>
                <a:lnTo>
                  <a:pt y="0" x="120000"/>
                </a:lnTo>
                <a:lnTo>
                  <a:pt y="120000" x="120000"/>
                </a:lnTo>
                <a:lnTo>
                  <a:pt y="120000" x="0"/>
                </a:lnTo>
                <a:close/>
              </a:path>
            </a:pathLst>
          </a:custGeom>
          <a:noFill/>
          <a:ln w="12700" cap="flat">
            <a:solidFill>
              <a:srgbClr val="000000"/>
            </a:solidFill>
            <a:prstDash val="solid"/>
            <a:round/>
            <a:headEnd len="med" type="none" w="med"/>
            <a:tailEnd len="med" type="none" w="med"/>
          </a:ln>
        </p:spPr>
      </p:sp>
      <p:sp>
        <p:nvSpPr>
          <p:cNvPr name="Shape 187" id="187"/>
          <p:cNvSpPr txBox="1"/>
          <p:nvPr>
            <p:ph type="body" idx="1"/>
          </p:nvPr>
        </p:nvSpPr>
        <p:spPr>
          <a:xfrm>
            <a:off y="4343400" x="685800"/>
            <a:ext cy="4114800" cx="5486399"/>
          </a:xfrm>
          <a:prstGeom prst="rect">
            <a:avLst/>
          </a:prstGeom>
          <a:noFill/>
          <a:ln>
            <a:noFill/>
          </a:ln>
        </p:spPr>
        <p:txBody>
          <a:bodyPr bIns="45700" tIns="45700" lIns="91425" anchor="t" anchorCtr="0" rIns="91425">
            <a:spAutoFit/>
          </a:bodyPr>
          <a:lstStyle/>
          <a:p>
            <a:pPr>
              <a:buNone/>
            </a:pPr>
            <a:r>
              <a:rPr lang="en" i="0" baseline="0" strike="noStrike" sz="1200" b="0" cap="none" u="none"/>
              <a:t>Why not a public library?  Because generally, public libraries use the Dewey Decimal System, which is no good to us.  We’re using the Library of Congress Classification System – a totally different thing!</a:t>
            </a:r>
          </a:p>
        </p:txBody>
      </p:sp>
      <p:sp>
        <p:nvSpPr>
          <p:cNvPr name="Shape 188" id="188"/>
          <p:cNvSpPr txBox="1"/>
          <p:nvPr>
            <p:ph type="sldNum" idx="12"/>
          </p:nvPr>
        </p:nvSpPr>
        <p:spPr>
          <a:xfrm>
            <a:off y="8685213" x="3884612"/>
            <a:ext cy="457200" cx="2971799"/>
          </a:xfrm>
          <a:prstGeom prst="rect">
            <a:avLst/>
          </a:prstGeom>
          <a:noFill/>
          <a:ln>
            <a:noFill/>
          </a:ln>
        </p:spPr>
        <p:txBody>
          <a:bodyPr bIns="45700" tIns="45700" lIns="91425" anchor="b" anchorCtr="0" rIns="91425">
            <a:spAutoFit/>
          </a:bodyPr>
          <a:lstStyle/>
          <a:p>
            <a:pPr indent="0" marR="0" algn="r" marL="0" rtl="0" lvl="0">
              <a:buSzPct val="25000"/>
              <a:buNone/>
            </a:pPr>
            <a:r>
              <a:rPr lang="en"/>
              <a:t>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192" id="192"/>
        <p:cNvGrpSpPr/>
        <p:nvPr/>
      </p:nvGrpSpPr>
      <p:grpSpPr>
        <a:xfrm>
          <a:off y="0" x="0"/>
          <a:ext cy="0" cx="0"/>
          <a:chOff y="0" x="0"/>
          <a:chExt cy="0" cx="0"/>
        </a:xfrm>
      </p:grpSpPr>
      <p:sp>
        <p:nvSpPr>
          <p:cNvPr name="Shape 193" id="193"/>
          <p:cNvSpPr txBox="1"/>
          <p:nvPr>
            <p:ph type="body" idx="1"/>
          </p:nvPr>
        </p:nvSpPr>
        <p:spPr>
          <a:xfrm>
            <a:off y="4343400" x="685800"/>
            <a:ext cy="4114800" cx="5486399"/>
          </a:xfrm>
          <a:prstGeom prst="rect">
            <a:avLst/>
          </a:prstGeom>
        </p:spPr>
        <p:txBody>
          <a:bodyPr bIns="91425" tIns="91425" lIns="91425" anchor="ctr" anchorCtr="0" rIns="91425">
            <a:spAutoFit/>
          </a:bodyPr>
          <a:lstStyle/>
          <a:p/>
        </p:txBody>
      </p:sp>
      <p:sp>
        <p:nvSpPr>
          <p:cNvPr name="Shape 194" id="194"/>
          <p:cNvSpPr/>
          <p:nvPr>
            <p:ph type="sldImg" idx="2"/>
          </p:nvPr>
        </p:nvSpPr>
        <p:spPr>
          <a:xfrm>
            <a:off y="685800" x="1143000"/>
            <a:ext cy="3429000" cx="4572000"/>
          </a:xfrm>
          <a:custGeom>
            <a:pathLst>
              <a:path extrusionOk="0" h="120000" w="120000">
                <a:moveTo>
                  <a:pt y="0" x="0"/>
                </a:moveTo>
                <a:lnTo>
                  <a:pt y="0" x="120000"/>
                </a:lnTo>
                <a:lnTo>
                  <a:pt y="120000" x="120000"/>
                </a:lnTo>
                <a:lnTo>
                  <a:pt y="120000" x="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197" id="197"/>
        <p:cNvGrpSpPr/>
        <p:nvPr/>
      </p:nvGrpSpPr>
      <p:grpSpPr>
        <a:xfrm>
          <a:off y="0" x="0"/>
          <a:ext cy="0" cx="0"/>
          <a:chOff y="0" x="0"/>
          <a:chExt cy="0" cx="0"/>
        </a:xfrm>
      </p:grpSpPr>
      <p:sp>
        <p:nvSpPr>
          <p:cNvPr name="Shape 198" id="198"/>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199" id="199"/>
          <p:cNvSpPr txBox="1"/>
          <p:nvPr>
            <p:ph type="body" idx="1"/>
          </p:nvPr>
        </p:nvSpPr>
        <p:spPr>
          <a:xfrm>
            <a:off y="4343400" x="685800"/>
            <a:ext cy="4114800" cx="5486399"/>
          </a:xfrm>
          <a:prstGeom prst="rect">
            <a:avLst/>
          </a:prstGeom>
        </p:spPr>
        <p:txBody>
          <a:bodyPr bIns="91425" tIns="91425" lIns="91425" anchor="t" anchorCtr="0" rIns="91425">
            <a:spAutoFit/>
          </a:bodyPr>
          <a:lstStyle/>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111" id="111"/>
        <p:cNvGrpSpPr/>
        <p:nvPr/>
      </p:nvGrpSpPr>
      <p:grpSpPr>
        <a:xfrm>
          <a:off y="0" x="0"/>
          <a:ext cy="0" cx="0"/>
          <a:chOff y="0" x="0"/>
          <a:chExt cy="0" cx="0"/>
        </a:xfrm>
      </p:grpSpPr>
      <p:sp>
        <p:nvSpPr>
          <p:cNvPr name="Shape 112" id="112"/>
          <p:cNvSpPr txBox="1"/>
          <p:nvPr>
            <p:ph type="body" idx="1"/>
          </p:nvPr>
        </p:nvSpPr>
        <p:spPr>
          <a:xfrm>
            <a:off y="4343400" x="685800"/>
            <a:ext cy="4114800" cx="5486399"/>
          </a:xfrm>
          <a:prstGeom prst="rect">
            <a:avLst/>
          </a:prstGeom>
        </p:spPr>
        <p:txBody>
          <a:bodyPr bIns="91425" tIns="91425" lIns="91425" anchor="ctr" anchorCtr="0" rIns="91425">
            <a:spAutoFit/>
          </a:bodyPr>
          <a:lstStyle/>
          <a:p/>
        </p:txBody>
      </p:sp>
      <p:sp>
        <p:nvSpPr>
          <p:cNvPr name="Shape 113" id="113"/>
          <p:cNvSpPr/>
          <p:nvPr>
            <p:ph type="sldImg" idx="2"/>
          </p:nvPr>
        </p:nvSpPr>
        <p:spPr>
          <a:xfrm>
            <a:off y="685800" x="1143000"/>
            <a:ext cy="3429000" cx="4572000"/>
          </a:xfrm>
          <a:custGeom>
            <a:pathLst>
              <a:path extrusionOk="0" h="120000" w="120000">
                <a:moveTo>
                  <a:pt y="0" x="0"/>
                </a:moveTo>
                <a:lnTo>
                  <a:pt y="0" x="120000"/>
                </a:lnTo>
                <a:lnTo>
                  <a:pt y="120000" x="120000"/>
                </a:lnTo>
                <a:lnTo>
                  <a:pt y="120000" x="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119" id="119"/>
        <p:cNvGrpSpPr/>
        <p:nvPr/>
      </p:nvGrpSpPr>
      <p:grpSpPr>
        <a:xfrm>
          <a:off y="0" x="0"/>
          <a:ext cy="0" cx="0"/>
          <a:chOff y="0" x="0"/>
          <a:chExt cy="0" cx="0"/>
        </a:xfrm>
      </p:grpSpPr>
      <p:sp>
        <p:nvSpPr>
          <p:cNvPr name="Shape 120" id="120"/>
          <p:cNvSpPr txBox="1"/>
          <p:nvPr>
            <p:ph type="body" idx="1"/>
          </p:nvPr>
        </p:nvSpPr>
        <p:spPr>
          <a:xfrm>
            <a:off y="4343400" x="685800"/>
            <a:ext cy="4114800" cx="5486399"/>
          </a:xfrm>
          <a:prstGeom prst="rect">
            <a:avLst/>
          </a:prstGeom>
        </p:spPr>
        <p:txBody>
          <a:bodyPr bIns="91425" tIns="91425" lIns="91425" anchor="ctr" anchorCtr="0" rIns="91425">
            <a:spAutoFit/>
          </a:bodyPr>
          <a:lstStyle/>
          <a:p/>
        </p:txBody>
      </p:sp>
      <p:sp>
        <p:nvSpPr>
          <p:cNvPr name="Shape 121" id="121"/>
          <p:cNvSpPr/>
          <p:nvPr>
            <p:ph type="sldImg" idx="2"/>
          </p:nvPr>
        </p:nvSpPr>
        <p:spPr>
          <a:xfrm>
            <a:off y="685800" x="1143000"/>
            <a:ext cy="3429000" cx="4572000"/>
          </a:xfrm>
          <a:custGeom>
            <a:pathLst>
              <a:path extrusionOk="0" h="120000" w="120000">
                <a:moveTo>
                  <a:pt y="0" x="0"/>
                </a:moveTo>
                <a:lnTo>
                  <a:pt y="0" x="120000"/>
                </a:lnTo>
                <a:lnTo>
                  <a:pt y="120000" x="120000"/>
                </a:lnTo>
                <a:lnTo>
                  <a:pt y="120000" x="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131" id="131"/>
        <p:cNvGrpSpPr/>
        <p:nvPr/>
      </p:nvGrpSpPr>
      <p:grpSpPr>
        <a:xfrm>
          <a:off y="0" x="0"/>
          <a:ext cy="0" cx="0"/>
          <a:chOff y="0" x="0"/>
          <a:chExt cy="0" cx="0"/>
        </a:xfrm>
      </p:grpSpPr>
      <p:sp>
        <p:nvSpPr>
          <p:cNvPr name="Shape 132" id="132"/>
          <p:cNvSpPr txBox="1"/>
          <p:nvPr>
            <p:ph type="body" idx="1"/>
          </p:nvPr>
        </p:nvSpPr>
        <p:spPr>
          <a:xfrm>
            <a:off y="4343400" x="685800"/>
            <a:ext cy="4114800" cx="5486399"/>
          </a:xfrm>
          <a:prstGeom prst="rect">
            <a:avLst/>
          </a:prstGeom>
        </p:spPr>
        <p:txBody>
          <a:bodyPr bIns="91425" tIns="91425" lIns="91425" anchor="ctr" anchorCtr="0" rIns="91425">
            <a:spAutoFit/>
          </a:bodyPr>
          <a:lstStyle/>
          <a:p/>
        </p:txBody>
      </p:sp>
      <p:sp>
        <p:nvSpPr>
          <p:cNvPr name="Shape 133" id="133"/>
          <p:cNvSpPr/>
          <p:nvPr>
            <p:ph type="sldImg" idx="2"/>
          </p:nvPr>
        </p:nvSpPr>
        <p:spPr>
          <a:xfrm>
            <a:off y="685800" x="1143000"/>
            <a:ext cy="3429000" cx="4572000"/>
          </a:xfrm>
          <a:custGeom>
            <a:pathLst>
              <a:path extrusionOk="0" h="120000" w="120000">
                <a:moveTo>
                  <a:pt y="0" x="0"/>
                </a:moveTo>
                <a:lnTo>
                  <a:pt y="0" x="120000"/>
                </a:lnTo>
                <a:lnTo>
                  <a:pt y="120000" x="120000"/>
                </a:lnTo>
                <a:lnTo>
                  <a:pt y="120000" x="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140" id="140"/>
        <p:cNvGrpSpPr/>
        <p:nvPr/>
      </p:nvGrpSpPr>
      <p:grpSpPr>
        <a:xfrm>
          <a:off y="0" x="0"/>
          <a:ext cy="0" cx="0"/>
          <a:chOff y="0" x="0"/>
          <a:chExt cy="0" cx="0"/>
        </a:xfrm>
      </p:grpSpPr>
      <p:sp>
        <p:nvSpPr>
          <p:cNvPr name="Shape 141" id="141"/>
          <p:cNvSpPr txBox="1"/>
          <p:nvPr>
            <p:ph type="body" idx="1"/>
          </p:nvPr>
        </p:nvSpPr>
        <p:spPr>
          <a:xfrm>
            <a:off y="4343400" x="685800"/>
            <a:ext cy="4114800" cx="5486399"/>
          </a:xfrm>
          <a:prstGeom prst="rect">
            <a:avLst/>
          </a:prstGeom>
        </p:spPr>
        <p:txBody>
          <a:bodyPr bIns="91425" tIns="91425" lIns="91425" anchor="ctr" anchorCtr="0" rIns="91425">
            <a:spAutoFit/>
          </a:bodyPr>
          <a:lstStyle/>
          <a:p/>
        </p:txBody>
      </p:sp>
      <p:sp>
        <p:nvSpPr>
          <p:cNvPr name="Shape 142" id="142"/>
          <p:cNvSpPr/>
          <p:nvPr>
            <p:ph type="sldImg" idx="2"/>
          </p:nvPr>
        </p:nvSpPr>
        <p:spPr>
          <a:xfrm>
            <a:off y="685800" x="1143000"/>
            <a:ext cy="3429000" cx="4572000"/>
          </a:xfrm>
          <a:custGeom>
            <a:pathLst>
              <a:path extrusionOk="0" h="120000" w="120000">
                <a:moveTo>
                  <a:pt y="0" x="0"/>
                </a:moveTo>
                <a:lnTo>
                  <a:pt y="0" x="120000"/>
                </a:lnTo>
                <a:lnTo>
                  <a:pt y="120000" x="120000"/>
                </a:lnTo>
                <a:lnTo>
                  <a:pt y="120000" x="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149" id="149"/>
        <p:cNvGrpSpPr/>
        <p:nvPr/>
      </p:nvGrpSpPr>
      <p:grpSpPr>
        <a:xfrm>
          <a:off y="0" x="0"/>
          <a:ext cy="0" cx="0"/>
          <a:chOff y="0" x="0"/>
          <a:chExt cy="0" cx="0"/>
        </a:xfrm>
      </p:grpSpPr>
      <p:sp>
        <p:nvSpPr>
          <p:cNvPr name="Shape 150" id="150"/>
          <p:cNvSpPr txBox="1"/>
          <p:nvPr>
            <p:ph type="body" idx="1"/>
          </p:nvPr>
        </p:nvSpPr>
        <p:spPr>
          <a:xfrm>
            <a:off y="4343400" x="685800"/>
            <a:ext cy="4114800" cx="5486399"/>
          </a:xfrm>
          <a:prstGeom prst="rect">
            <a:avLst/>
          </a:prstGeom>
        </p:spPr>
        <p:txBody>
          <a:bodyPr bIns="91425" tIns="91425" lIns="91425" anchor="ctr" anchorCtr="0" rIns="91425">
            <a:spAutoFit/>
          </a:bodyPr>
          <a:lstStyle/>
          <a:p/>
        </p:txBody>
      </p:sp>
      <p:sp>
        <p:nvSpPr>
          <p:cNvPr name="Shape 151" id="151"/>
          <p:cNvSpPr/>
          <p:nvPr>
            <p:ph type="sldImg" idx="2"/>
          </p:nvPr>
        </p:nvSpPr>
        <p:spPr>
          <a:xfrm>
            <a:off y="685800" x="1143000"/>
            <a:ext cy="3429000" cx="4572000"/>
          </a:xfrm>
          <a:custGeom>
            <a:pathLst>
              <a:path extrusionOk="0" h="120000" w="120000">
                <a:moveTo>
                  <a:pt y="0" x="0"/>
                </a:moveTo>
                <a:lnTo>
                  <a:pt y="0" x="120000"/>
                </a:lnTo>
                <a:lnTo>
                  <a:pt y="120000" x="120000"/>
                </a:lnTo>
                <a:lnTo>
                  <a:pt y="120000" x="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158" id="158"/>
        <p:cNvGrpSpPr/>
        <p:nvPr/>
      </p:nvGrpSpPr>
      <p:grpSpPr>
        <a:xfrm>
          <a:off y="0" x="0"/>
          <a:ext cy="0" cx="0"/>
          <a:chOff y="0" x="0"/>
          <a:chExt cy="0" cx="0"/>
        </a:xfrm>
      </p:grpSpPr>
      <p:sp>
        <p:nvSpPr>
          <p:cNvPr name="Shape 159" id="159"/>
          <p:cNvSpPr txBox="1"/>
          <p:nvPr>
            <p:ph type="body" idx="1"/>
          </p:nvPr>
        </p:nvSpPr>
        <p:spPr>
          <a:xfrm>
            <a:off y="4343400" x="685800"/>
            <a:ext cy="4114800" cx="5486399"/>
          </a:xfrm>
          <a:prstGeom prst="rect">
            <a:avLst/>
          </a:prstGeom>
        </p:spPr>
        <p:txBody>
          <a:bodyPr bIns="91425" tIns="91425" lIns="91425" anchor="ctr" anchorCtr="0" rIns="91425">
            <a:spAutoFit/>
          </a:bodyPr>
          <a:lstStyle/>
          <a:p/>
        </p:txBody>
      </p:sp>
      <p:sp>
        <p:nvSpPr>
          <p:cNvPr name="Shape 160" id="160"/>
          <p:cNvSpPr/>
          <p:nvPr>
            <p:ph type="sldImg" idx="2"/>
          </p:nvPr>
        </p:nvSpPr>
        <p:spPr>
          <a:xfrm>
            <a:off y="685800" x="1143000"/>
            <a:ext cy="3429000" cx="4572000"/>
          </a:xfrm>
          <a:custGeom>
            <a:pathLst>
              <a:path extrusionOk="0" h="120000" w="120000">
                <a:moveTo>
                  <a:pt y="0" x="0"/>
                </a:moveTo>
                <a:lnTo>
                  <a:pt y="0" x="120000"/>
                </a:lnTo>
                <a:lnTo>
                  <a:pt y="120000" x="120000"/>
                </a:lnTo>
                <a:lnTo>
                  <a:pt y="120000" x="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166" id="166"/>
        <p:cNvGrpSpPr/>
        <p:nvPr/>
      </p:nvGrpSpPr>
      <p:grpSpPr>
        <a:xfrm>
          <a:off y="0" x="0"/>
          <a:ext cy="0" cx="0"/>
          <a:chOff y="0" x="0"/>
          <a:chExt cy="0" cx="0"/>
        </a:xfrm>
      </p:grpSpPr>
      <p:sp>
        <p:nvSpPr>
          <p:cNvPr name="Shape 167" id="167"/>
          <p:cNvSpPr txBox="1"/>
          <p:nvPr>
            <p:ph type="body" idx="1"/>
          </p:nvPr>
        </p:nvSpPr>
        <p:spPr>
          <a:xfrm>
            <a:off y="4343400" x="685800"/>
            <a:ext cy="4114800" cx="5486399"/>
          </a:xfrm>
          <a:prstGeom prst="rect">
            <a:avLst/>
          </a:prstGeom>
        </p:spPr>
        <p:txBody>
          <a:bodyPr bIns="91425" tIns="91425" lIns="91425" anchor="ctr" anchorCtr="0" rIns="91425">
            <a:spAutoFit/>
          </a:bodyPr>
          <a:lstStyle/>
          <a:p/>
        </p:txBody>
      </p:sp>
      <p:sp>
        <p:nvSpPr>
          <p:cNvPr name="Shape 168" id="168"/>
          <p:cNvSpPr/>
          <p:nvPr>
            <p:ph type="sldImg" idx="2"/>
          </p:nvPr>
        </p:nvSpPr>
        <p:spPr>
          <a:xfrm>
            <a:off y="685800" x="1143000"/>
            <a:ext cy="3429000" cx="4572000"/>
          </a:xfrm>
          <a:custGeom>
            <a:pathLst>
              <a:path extrusionOk="0" h="120000" w="120000">
                <a:moveTo>
                  <a:pt y="0" x="0"/>
                </a:moveTo>
                <a:lnTo>
                  <a:pt y="0" x="120000"/>
                </a:lnTo>
                <a:lnTo>
                  <a:pt y="120000" x="120000"/>
                </a:lnTo>
                <a:lnTo>
                  <a:pt y="120000" x="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172" id="172"/>
        <p:cNvGrpSpPr/>
        <p:nvPr/>
      </p:nvGrpSpPr>
      <p:grpSpPr>
        <a:xfrm>
          <a:off y="0" x="0"/>
          <a:ext cy="0" cx="0"/>
          <a:chOff y="0" x="0"/>
          <a:chExt cy="0" cx="0"/>
        </a:xfrm>
      </p:grpSpPr>
      <p:sp>
        <p:nvSpPr>
          <p:cNvPr name="Shape 173" id="173"/>
          <p:cNvSpPr/>
          <p:nvPr>
            <p:ph type="sldImg" idx="2"/>
          </p:nvPr>
        </p:nvSpPr>
        <p:spPr>
          <a:xfrm>
            <a:off y="685800" x="1143000"/>
            <a:ext cy="3429000" cx="4572000"/>
          </a:xfrm>
          <a:custGeom>
            <a:pathLst>
              <a:path extrusionOk="0" h="120000" w="120000">
                <a:moveTo>
                  <a:pt y="0" x="0"/>
                </a:moveTo>
                <a:lnTo>
                  <a:pt y="0" x="120000"/>
                </a:lnTo>
                <a:lnTo>
                  <a:pt y="120000" x="120000"/>
                </a:lnTo>
                <a:lnTo>
                  <a:pt y="120000" x="0"/>
                </a:lnTo>
                <a:close/>
              </a:path>
            </a:pathLst>
          </a:custGeom>
          <a:noFill/>
          <a:ln w="12700" cap="flat">
            <a:solidFill>
              <a:srgbClr val="000000"/>
            </a:solidFill>
            <a:prstDash val="solid"/>
            <a:round/>
            <a:headEnd len="med" type="none" w="med"/>
            <a:tailEnd len="med" type="none" w="med"/>
          </a:ln>
        </p:spPr>
      </p:sp>
      <p:sp>
        <p:nvSpPr>
          <p:cNvPr name="Shape 174" id="174"/>
          <p:cNvSpPr txBox="1"/>
          <p:nvPr>
            <p:ph type="body" idx="1"/>
          </p:nvPr>
        </p:nvSpPr>
        <p:spPr>
          <a:xfrm>
            <a:off y="4343400" x="685800"/>
            <a:ext cy="4114800" cx="5486399"/>
          </a:xfrm>
          <a:prstGeom prst="rect">
            <a:avLst/>
          </a:prstGeom>
          <a:noFill/>
          <a:ln>
            <a:noFill/>
          </a:ln>
        </p:spPr>
        <p:txBody>
          <a:bodyPr bIns="45700" tIns="45700" lIns="91425" anchor="t" anchorCtr="0" rIns="91425">
            <a:spAutoFit/>
          </a:bodyPr>
          <a:lstStyle/>
          <a:p/>
        </p:txBody>
      </p:sp>
      <p:sp>
        <p:nvSpPr>
          <p:cNvPr name="Shape 175" id="175"/>
          <p:cNvSpPr txBox="1"/>
          <p:nvPr>
            <p:ph type="sldNum" idx="12"/>
          </p:nvPr>
        </p:nvSpPr>
        <p:spPr>
          <a:xfrm>
            <a:off y="8685213" x="3884612"/>
            <a:ext cy="457200" cx="2971799"/>
          </a:xfrm>
          <a:prstGeom prst="rect">
            <a:avLst/>
          </a:prstGeom>
          <a:noFill/>
          <a:ln>
            <a:noFill/>
          </a:ln>
        </p:spPr>
        <p:txBody>
          <a:bodyPr bIns="45700" tIns="45700" lIns="91425" anchor="b" anchorCtr="0" rIns="91425">
            <a:spAutoFit/>
          </a:bodyPr>
          <a:lstStyle/>
          <a:p>
            <a:pPr indent="0" marR="0" algn="r" marL="0" rtl="0" lvl="0">
              <a:buSzPct val="25000"/>
              <a:buNone/>
            </a:pPr>
            <a:r>
              <a:rPr lang="en"/>
              <a:t> </a:t>
            </a:r>
          </a:p>
        </p:txBody>
      </p:sp>
    </p:spTree>
  </p:cSld>
  <p:clrMapOvr>
    <a:masterClrMapping/>
  </p:clrMapOvr>
</p:notes>
</file>

<file path=ppt/slideLayouts/_rels/slideLayout1.xml.rels><?xml version="1.0" encoding="UTF-8" standalone="yes"?><Relationships xmlns="http://schemas.openxmlformats.org/package/2006/relationships"><Relationship Type="http://schemas.openxmlformats.org/officeDocument/2006/relationships/slideMaster" Id="rId1" Target="../slideMasters/slideMaster1.xml"/></Relationships>
</file>

<file path=ppt/slideLayouts/_rels/slideLayout10.xml.rels><?xml version="1.0" encoding="UTF-8" standalone="yes"?><Relationships xmlns="http://schemas.openxmlformats.org/package/2006/relationships"><Relationship Type="http://schemas.openxmlformats.org/officeDocument/2006/relationships/slideMaster" Id="rId1" Target="../slideMasters/slideMaster2.xml"/></Relationships>
</file>

<file path=ppt/slideLayouts/_rels/slideLayout11.xml.rels><?xml version="1.0" encoding="UTF-8" standalone="yes"?><Relationships xmlns="http://schemas.openxmlformats.org/package/2006/relationships"><Relationship Type="http://schemas.openxmlformats.org/officeDocument/2006/relationships/slideMaster" Id="rId1" Target="../slideMasters/slideMaster2.xml"/></Relationships>
</file>

<file path=ppt/slideLayouts/_rels/slideLayout12.xml.rels><?xml version="1.0" encoding="UTF-8" standalone="yes"?><Relationships xmlns="http://schemas.openxmlformats.org/package/2006/relationships"><Relationship Type="http://schemas.openxmlformats.org/officeDocument/2006/relationships/slideMaster" Id="rId1" Target="../slideMasters/slideMaster2.xml"/></Relationships>
</file>

<file path=ppt/slideLayouts/_rels/slideLayout13.xml.rels><?xml version="1.0" encoding="UTF-8" standalone="yes"?><Relationships xmlns="http://schemas.openxmlformats.org/package/2006/relationships"><Relationship Type="http://schemas.openxmlformats.org/officeDocument/2006/relationships/slideMaster" Id="rId1" Target="../slideMasters/slideMaster2.xml"/></Relationships>
</file>

<file path=ppt/slideLayouts/_rels/slideLayout14.xml.rels><?xml version="1.0" encoding="UTF-8" standalone="yes"?><Relationships xmlns="http://schemas.openxmlformats.org/package/2006/relationships"><Relationship Type="http://schemas.openxmlformats.org/officeDocument/2006/relationships/slideMaster" Id="rId1" Target="../slideMasters/slideMaster2.xml"/></Relationships>
</file>

<file path=ppt/slideLayouts/_rels/slideLayout15.xml.rels><?xml version="1.0" encoding="UTF-8" standalone="yes"?><Relationships xmlns="http://schemas.openxmlformats.org/package/2006/relationships"><Relationship Type="http://schemas.openxmlformats.org/officeDocument/2006/relationships/slideMaster" Id="rId1" Target="../slideMasters/slideMaster2.xml"/></Relationships>
</file>

<file path=ppt/slideLayouts/_rels/slideLayout16.xml.rels><?xml version="1.0" encoding="UTF-8" standalone="yes"?><Relationships xmlns="http://schemas.openxmlformats.org/package/2006/relationships"><Relationship Type="http://schemas.openxmlformats.org/officeDocument/2006/relationships/slideMaster" Id="rId1" Target="../slideMasters/slideMaster2.xml"/></Relationships>
</file>

<file path=ppt/slideLayouts/_rels/slideLayout17.xml.rels><?xml version="1.0" encoding="UTF-8" standalone="yes"?><Relationships xmlns="http://schemas.openxmlformats.org/package/2006/relationships"><Relationship Type="http://schemas.openxmlformats.org/officeDocument/2006/relationships/slideMaster" Id="rId1" Target="../slideMasters/slideMaster2.xml"/></Relationships>
</file>

<file path=ppt/slideLayouts/_rels/slideLayout2.xml.rels><?xml version="1.0" encoding="UTF-8" standalone="yes"?><Relationships xmlns="http://schemas.openxmlformats.org/package/2006/relationships"><Relationship Type="http://schemas.openxmlformats.org/officeDocument/2006/relationships/slideMaster" Id="rId1" Target="../slideMasters/slideMaster1.xml"/></Relationships>
</file>

<file path=ppt/slideLayouts/_rels/slideLayout3.xml.rels><?xml version="1.0" encoding="UTF-8" standalone="yes"?><Relationships xmlns="http://schemas.openxmlformats.org/package/2006/relationships"><Relationship Type="http://schemas.openxmlformats.org/officeDocument/2006/relationships/slideMaster" Id="rId1" Target="../slideMasters/slideMaster1.xml"/></Relationships>
</file>

<file path=ppt/slideLayouts/_rels/slideLayout4.xml.rels><?xml version="1.0" encoding="UTF-8" standalone="yes"?><Relationships xmlns="http://schemas.openxmlformats.org/package/2006/relationships"><Relationship Type="http://schemas.openxmlformats.org/officeDocument/2006/relationships/slideMaster" Id="rId1" Target="../slideMasters/slideMaster1.xml"/></Relationships>
</file>

<file path=ppt/slideLayouts/_rels/slideLayout5.xml.rels><?xml version="1.0" encoding="UTF-8" standalone="yes"?><Relationships xmlns="http://schemas.openxmlformats.org/package/2006/relationships"><Relationship Type="http://schemas.openxmlformats.org/officeDocument/2006/relationships/slideMaster" Id="rId1" Target="../slideMasters/slideMaster1.xml"/></Relationships>
</file>

<file path=ppt/slideLayouts/_rels/slideLayout6.xml.rels><?xml version="1.0" encoding="UTF-8" standalone="yes"?><Relationships xmlns="http://schemas.openxmlformats.org/package/2006/relationships"><Relationship Type="http://schemas.openxmlformats.org/officeDocument/2006/relationships/slideMaster" Id="rId1" Target="../slideMasters/slideMaster1.xml"/></Relationships>
</file>

<file path=ppt/slideLayouts/_rels/slideLayout7.xml.rels><?xml version="1.0" encoding="UTF-8" standalone="yes"?><Relationships xmlns="http://schemas.openxmlformats.org/package/2006/relationships"><Relationship Type="http://schemas.openxmlformats.org/officeDocument/2006/relationships/slideMaster" Id="rId1" Target="../slideMasters/slideMaster2.xml"/></Relationships>
</file>

<file path=ppt/slideLayouts/_rels/slideLayout8.xml.rels><?xml version="1.0" encoding="UTF-8" standalone="yes"?><Relationships xmlns="http://schemas.openxmlformats.org/package/2006/relationships"><Relationship Type="http://schemas.openxmlformats.org/officeDocument/2006/relationships/slideMaster" Id="rId1" Target="../slideMasters/slideMaster2.xml"/></Relationships>
</file>

<file path=ppt/slideLayouts/_rels/slideLayout9.xml.rels><?xml version="1.0" encoding="UTF-8" standalone="yes"?><Relationships xmlns="http://schemas.openxmlformats.org/package/2006/relationships"><Relationship Type="http://schemas.openxmlformats.org/officeDocument/2006/relationships/slideMaster" Id="rId1"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itle" type="title">
  <p:cSld name="title">
    <p:spTree>
      <p:nvGrpSpPr>
        <p:cNvPr name="Shape 7" id="7"/>
        <p:cNvGrpSpPr/>
        <p:nvPr/>
      </p:nvGrpSpPr>
      <p:grpSpPr>
        <a:xfrm>
          <a:off y="0" x="0"/>
          <a:ext cy="0" cx="0"/>
          <a:chOff y="0" x="0"/>
          <a:chExt cy="0" cx="0"/>
        </a:xfrm>
      </p:grpSpPr>
      <p:sp>
        <p:nvSpPr>
          <p:cNvPr name="Shape 8" id="8"/>
          <p:cNvSpPr txBox="1"/>
          <p:nvPr>
            <p:ph type="ctrTitle"/>
          </p:nvPr>
        </p:nvSpPr>
        <p:spPr>
          <a:xfrm>
            <a:off y="2111123" x="685800"/>
            <a:ext cy="1546474" cx="7772400"/>
          </a:xfrm>
          <a:prstGeom prst="rect">
            <a:avLst/>
          </a:prstGeom>
          <a:noFill/>
          <a:ln>
            <a:noFill/>
          </a:ln>
        </p:spPr>
        <p:txBody>
          <a:bodyPr bIns="91425" tIns="91425" lIns="91425" anchor="b" anchorCtr="0" rIns="91425"/>
          <a:lstStyle>
            <a:lvl1pPr indent="304800" algn="ctr" marL="0" rtl="0">
              <a:spcBef>
                <a:spcPts val="0"/>
              </a:spcBef>
              <a:buClr>
                <a:schemeClr val="dk1"/>
              </a:buClr>
              <a:buSzPct val="100000"/>
              <a:buFont typeface="Arial"/>
              <a:buNone/>
              <a:defRPr i="0" baseline="0" strike="noStrike" sz="4800" b="1" cap="none" u="none">
                <a:solidFill>
                  <a:schemeClr val="dk1"/>
                </a:solidFill>
                <a:latin typeface="Arial"/>
                <a:ea typeface="Arial"/>
                <a:cs typeface="Arial"/>
                <a:sym typeface="Arial"/>
              </a:defRPr>
            </a:lvl1pPr>
            <a:lvl2pPr indent="304800" algn="ctr" marL="0" rtl="0">
              <a:spcBef>
                <a:spcPts val="0"/>
              </a:spcBef>
              <a:buClr>
                <a:schemeClr val="dk1"/>
              </a:buClr>
              <a:buSzPct val="100000"/>
              <a:buFont typeface="Arial"/>
              <a:buNone/>
              <a:defRPr i="0" baseline="0" strike="noStrike" sz="4800" b="1" cap="none" u="none">
                <a:solidFill>
                  <a:schemeClr val="dk1"/>
                </a:solidFill>
                <a:latin typeface="Arial"/>
                <a:ea typeface="Arial"/>
                <a:cs typeface="Arial"/>
                <a:sym typeface="Arial"/>
              </a:defRPr>
            </a:lvl2pPr>
            <a:lvl3pPr indent="304800" algn="ctr" marL="0" rtl="0">
              <a:spcBef>
                <a:spcPts val="0"/>
              </a:spcBef>
              <a:buClr>
                <a:schemeClr val="dk1"/>
              </a:buClr>
              <a:buSzPct val="100000"/>
              <a:buFont typeface="Arial"/>
              <a:buNone/>
              <a:defRPr i="0" baseline="0" strike="noStrike" sz="4800" b="1" cap="none" u="none">
                <a:solidFill>
                  <a:schemeClr val="dk1"/>
                </a:solidFill>
                <a:latin typeface="Arial"/>
                <a:ea typeface="Arial"/>
                <a:cs typeface="Arial"/>
                <a:sym typeface="Arial"/>
              </a:defRPr>
            </a:lvl3pPr>
            <a:lvl4pPr indent="304800" algn="ctr" marL="0" rtl="0">
              <a:spcBef>
                <a:spcPts val="0"/>
              </a:spcBef>
              <a:buClr>
                <a:schemeClr val="dk1"/>
              </a:buClr>
              <a:buSzPct val="100000"/>
              <a:buFont typeface="Arial"/>
              <a:buNone/>
              <a:defRPr i="0" baseline="0" strike="noStrike" sz="4800" b="1" cap="none" u="none">
                <a:solidFill>
                  <a:schemeClr val="dk1"/>
                </a:solidFill>
                <a:latin typeface="Arial"/>
                <a:ea typeface="Arial"/>
                <a:cs typeface="Arial"/>
                <a:sym typeface="Arial"/>
              </a:defRPr>
            </a:lvl4pPr>
            <a:lvl5pPr indent="304800" algn="ctr" marL="0" rtl="0">
              <a:spcBef>
                <a:spcPts val="0"/>
              </a:spcBef>
              <a:buClr>
                <a:schemeClr val="dk1"/>
              </a:buClr>
              <a:buSzPct val="100000"/>
              <a:buFont typeface="Arial"/>
              <a:buNone/>
              <a:defRPr i="0" baseline="0" strike="noStrike" sz="4800" b="1" cap="none" u="none">
                <a:solidFill>
                  <a:schemeClr val="dk1"/>
                </a:solidFill>
                <a:latin typeface="Arial"/>
                <a:ea typeface="Arial"/>
                <a:cs typeface="Arial"/>
                <a:sym typeface="Arial"/>
              </a:defRPr>
            </a:lvl5pPr>
            <a:lvl6pPr indent="304800" algn="ctr" marL="0" rtl="0">
              <a:spcBef>
                <a:spcPts val="0"/>
              </a:spcBef>
              <a:buClr>
                <a:schemeClr val="dk1"/>
              </a:buClr>
              <a:buSzPct val="100000"/>
              <a:buFont typeface="Arial"/>
              <a:buNone/>
              <a:defRPr i="0" baseline="0" strike="noStrike" sz="4800" b="1" cap="none" u="none">
                <a:solidFill>
                  <a:schemeClr val="dk1"/>
                </a:solidFill>
                <a:latin typeface="Arial"/>
                <a:ea typeface="Arial"/>
                <a:cs typeface="Arial"/>
                <a:sym typeface="Arial"/>
              </a:defRPr>
            </a:lvl6pPr>
            <a:lvl7pPr indent="304800" algn="ctr" marL="0" rtl="0">
              <a:spcBef>
                <a:spcPts val="0"/>
              </a:spcBef>
              <a:buClr>
                <a:schemeClr val="dk1"/>
              </a:buClr>
              <a:buSzPct val="100000"/>
              <a:buFont typeface="Arial"/>
              <a:buNone/>
              <a:defRPr i="0" baseline="0" strike="noStrike" sz="4800" b="1" cap="none" u="none">
                <a:solidFill>
                  <a:schemeClr val="dk1"/>
                </a:solidFill>
                <a:latin typeface="Arial"/>
                <a:ea typeface="Arial"/>
                <a:cs typeface="Arial"/>
                <a:sym typeface="Arial"/>
              </a:defRPr>
            </a:lvl7pPr>
            <a:lvl8pPr indent="304800" algn="ctr" marL="0" rtl="0">
              <a:spcBef>
                <a:spcPts val="0"/>
              </a:spcBef>
              <a:buClr>
                <a:schemeClr val="dk1"/>
              </a:buClr>
              <a:buSzPct val="100000"/>
              <a:buFont typeface="Arial"/>
              <a:buNone/>
              <a:defRPr i="0" baseline="0" strike="noStrike" sz="4800" b="1" cap="none" u="none">
                <a:solidFill>
                  <a:schemeClr val="dk1"/>
                </a:solidFill>
                <a:latin typeface="Arial"/>
                <a:ea typeface="Arial"/>
                <a:cs typeface="Arial"/>
                <a:sym typeface="Arial"/>
              </a:defRPr>
            </a:lvl8pPr>
            <a:lvl9pPr indent="304800" algn="ctr" marL="0" rtl="0">
              <a:spcBef>
                <a:spcPts val="0"/>
              </a:spcBef>
              <a:buClr>
                <a:schemeClr val="dk1"/>
              </a:buClr>
              <a:buSzPct val="100000"/>
              <a:buFont typeface="Arial"/>
              <a:buNone/>
              <a:defRPr i="0" baseline="0" strike="noStrike" sz="4800" b="1" cap="none" u="none">
                <a:solidFill>
                  <a:schemeClr val="dk1"/>
                </a:solidFill>
                <a:latin typeface="Arial"/>
                <a:ea typeface="Arial"/>
                <a:cs typeface="Arial"/>
                <a:sym typeface="Arial"/>
              </a:defRPr>
            </a:lvl9pPr>
          </a:lstStyle>
          <a:p/>
        </p:txBody>
      </p:sp>
      <p:sp>
        <p:nvSpPr>
          <p:cNvPr name="Shape 9" id="9"/>
          <p:cNvSpPr txBox="1"/>
          <p:nvPr>
            <p:ph type="subTitle" idx="1"/>
          </p:nvPr>
        </p:nvSpPr>
        <p:spPr>
          <a:xfrm>
            <a:off y="3786737" x="685800"/>
            <a:ext cy="1046317" cx="7772400"/>
          </a:xfrm>
          <a:prstGeom prst="rect">
            <a:avLst/>
          </a:prstGeom>
          <a:noFill/>
          <a:ln>
            <a:noFill/>
          </a:ln>
        </p:spPr>
        <p:txBody>
          <a:bodyPr bIns="91425" tIns="91425" lIns="91425" anchor="t" anchorCtr="0" rIns="91425"/>
          <a:lstStyle>
            <a:lvl1pPr indent="190500" algn="ctr" marL="0" rtl="0">
              <a:lnSpc>
                <a:spcPct val="100000"/>
              </a:lnSpc>
              <a:spcBef>
                <a:spcPts val="0"/>
              </a:spcBef>
              <a:spcAft>
                <a:spcPts val="0"/>
              </a:spcAft>
              <a:buClr>
                <a:schemeClr val="dk2"/>
              </a:buClr>
              <a:buSzPct val="100000"/>
              <a:buFont typeface="Arial"/>
              <a:buNone/>
              <a:defRPr i="0" baseline="0" strike="noStrike" sz="3000" b="0" cap="none" u="none">
                <a:solidFill>
                  <a:schemeClr val="dk2"/>
                </a:solidFill>
                <a:latin typeface="Arial"/>
                <a:ea typeface="Arial"/>
                <a:cs typeface="Arial"/>
                <a:sym typeface="Arial"/>
              </a:defRPr>
            </a:lvl1pPr>
            <a:lvl2pPr indent="190500" algn="ctr" marL="0" rtl="0">
              <a:lnSpc>
                <a:spcPct val="100000"/>
              </a:lnSpc>
              <a:spcBef>
                <a:spcPts val="0"/>
              </a:spcBef>
              <a:spcAft>
                <a:spcPts val="0"/>
              </a:spcAft>
              <a:buClr>
                <a:schemeClr val="dk2"/>
              </a:buClr>
              <a:buSzPct val="100000"/>
              <a:buFont typeface="Arial"/>
              <a:buNone/>
              <a:defRPr i="0" baseline="0" strike="noStrike" sz="3000" b="0" cap="none" u="none">
                <a:solidFill>
                  <a:schemeClr val="dk2"/>
                </a:solidFill>
                <a:latin typeface="Arial"/>
                <a:ea typeface="Arial"/>
                <a:cs typeface="Arial"/>
                <a:sym typeface="Arial"/>
              </a:defRPr>
            </a:lvl2pPr>
            <a:lvl3pPr indent="190500" algn="ctr" marL="0" rtl="0">
              <a:lnSpc>
                <a:spcPct val="100000"/>
              </a:lnSpc>
              <a:spcBef>
                <a:spcPts val="0"/>
              </a:spcBef>
              <a:spcAft>
                <a:spcPts val="0"/>
              </a:spcAft>
              <a:buClr>
                <a:schemeClr val="dk2"/>
              </a:buClr>
              <a:buSzPct val="100000"/>
              <a:buFont typeface="Arial"/>
              <a:buNone/>
              <a:defRPr i="0" baseline="0" strike="noStrike" sz="3000" b="0" cap="none" u="none">
                <a:solidFill>
                  <a:schemeClr val="dk2"/>
                </a:solidFill>
                <a:latin typeface="Arial"/>
                <a:ea typeface="Arial"/>
                <a:cs typeface="Arial"/>
                <a:sym typeface="Arial"/>
              </a:defRPr>
            </a:lvl3pPr>
            <a:lvl4pPr indent="190500" algn="ctr" marL="0" rtl="0">
              <a:lnSpc>
                <a:spcPct val="100000"/>
              </a:lnSpc>
              <a:spcBef>
                <a:spcPts val="0"/>
              </a:spcBef>
              <a:spcAft>
                <a:spcPts val="0"/>
              </a:spcAft>
              <a:buClr>
                <a:schemeClr val="dk2"/>
              </a:buClr>
              <a:buSzPct val="100000"/>
              <a:buFont typeface="Arial"/>
              <a:buNone/>
              <a:defRPr i="0" baseline="0" strike="noStrike" sz="3000" b="0" cap="none" u="none">
                <a:solidFill>
                  <a:schemeClr val="dk2"/>
                </a:solidFill>
                <a:latin typeface="Arial"/>
                <a:ea typeface="Arial"/>
                <a:cs typeface="Arial"/>
                <a:sym typeface="Arial"/>
              </a:defRPr>
            </a:lvl4pPr>
            <a:lvl5pPr indent="190500" algn="ctr" marL="0" rtl="0">
              <a:lnSpc>
                <a:spcPct val="100000"/>
              </a:lnSpc>
              <a:spcBef>
                <a:spcPts val="0"/>
              </a:spcBef>
              <a:spcAft>
                <a:spcPts val="0"/>
              </a:spcAft>
              <a:buClr>
                <a:schemeClr val="dk2"/>
              </a:buClr>
              <a:buSzPct val="100000"/>
              <a:buFont typeface="Arial"/>
              <a:buNone/>
              <a:defRPr i="0" baseline="0" strike="noStrike" sz="3000" b="0" cap="none" u="none">
                <a:solidFill>
                  <a:schemeClr val="dk2"/>
                </a:solidFill>
                <a:latin typeface="Arial"/>
                <a:ea typeface="Arial"/>
                <a:cs typeface="Arial"/>
                <a:sym typeface="Arial"/>
              </a:defRPr>
            </a:lvl5pPr>
            <a:lvl6pPr indent="190500" algn="ctr" marL="0" rtl="0">
              <a:lnSpc>
                <a:spcPct val="100000"/>
              </a:lnSpc>
              <a:spcBef>
                <a:spcPts val="0"/>
              </a:spcBef>
              <a:spcAft>
                <a:spcPts val="0"/>
              </a:spcAft>
              <a:buClr>
                <a:schemeClr val="dk2"/>
              </a:buClr>
              <a:buSzPct val="100000"/>
              <a:buFont typeface="Arial"/>
              <a:buNone/>
              <a:defRPr i="0" baseline="0" strike="noStrike" sz="3000" b="0" cap="none" u="none">
                <a:solidFill>
                  <a:schemeClr val="dk2"/>
                </a:solidFill>
                <a:latin typeface="Arial"/>
                <a:ea typeface="Arial"/>
                <a:cs typeface="Arial"/>
                <a:sym typeface="Arial"/>
              </a:defRPr>
            </a:lvl6pPr>
            <a:lvl7pPr indent="190500" algn="ctr" marL="0" rtl="0">
              <a:lnSpc>
                <a:spcPct val="100000"/>
              </a:lnSpc>
              <a:spcBef>
                <a:spcPts val="0"/>
              </a:spcBef>
              <a:spcAft>
                <a:spcPts val="0"/>
              </a:spcAft>
              <a:buClr>
                <a:schemeClr val="dk2"/>
              </a:buClr>
              <a:buSzPct val="100000"/>
              <a:buFont typeface="Arial"/>
              <a:buNone/>
              <a:defRPr i="0" baseline="0" strike="noStrike" sz="3000" b="0" cap="none" u="none">
                <a:solidFill>
                  <a:schemeClr val="dk2"/>
                </a:solidFill>
                <a:latin typeface="Arial"/>
                <a:ea typeface="Arial"/>
                <a:cs typeface="Arial"/>
                <a:sym typeface="Arial"/>
              </a:defRPr>
            </a:lvl7pPr>
            <a:lvl8pPr indent="190500" algn="ctr" marL="0" rtl="0">
              <a:lnSpc>
                <a:spcPct val="100000"/>
              </a:lnSpc>
              <a:spcBef>
                <a:spcPts val="0"/>
              </a:spcBef>
              <a:spcAft>
                <a:spcPts val="0"/>
              </a:spcAft>
              <a:buClr>
                <a:schemeClr val="dk2"/>
              </a:buClr>
              <a:buSzPct val="100000"/>
              <a:buFont typeface="Arial"/>
              <a:buNone/>
              <a:defRPr i="0" baseline="0" strike="noStrike" sz="3000" b="0" cap="none" u="none">
                <a:solidFill>
                  <a:schemeClr val="dk2"/>
                </a:solidFill>
                <a:latin typeface="Arial"/>
                <a:ea typeface="Arial"/>
                <a:cs typeface="Arial"/>
                <a:sym typeface="Arial"/>
              </a:defRPr>
            </a:lvl8pPr>
            <a:lvl9pPr indent="190500" algn="ctr" marL="0" rtl="0">
              <a:lnSpc>
                <a:spcPct val="100000"/>
              </a:lnSpc>
              <a:spcBef>
                <a:spcPts val="0"/>
              </a:spcBef>
              <a:spcAft>
                <a:spcPts val="0"/>
              </a:spcAft>
              <a:buClr>
                <a:schemeClr val="dk2"/>
              </a:buClr>
              <a:buSzPct val="100000"/>
              <a:buFont typeface="Arial"/>
              <a:buNone/>
              <a:defRPr i="0" baseline="0" strike="noStrike" sz="3000" b="0" cap="none" u="none">
                <a:solidFill>
                  <a:schemeClr val="dk2"/>
                </a:solidFill>
                <a:latin typeface="Arial"/>
                <a:ea typeface="Arial"/>
                <a:cs typeface="Arial"/>
                <a:sym typeface="Arial"/>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woObj" type="twoObj">
  <p:cSld name="twoObj">
    <p:spTree>
      <p:nvGrpSpPr>
        <p:cNvPr name="Shape 46" id="46"/>
        <p:cNvGrpSpPr/>
        <p:nvPr/>
      </p:nvGrpSpPr>
      <p:grpSpPr>
        <a:xfrm>
          <a:off y="0" x="0"/>
          <a:ext cy="0" cx="0"/>
          <a:chOff y="0" x="0"/>
          <a:chExt cy="0" cx="0"/>
        </a:xfrm>
      </p:grpSpPr>
      <p:sp>
        <p:nvSpPr>
          <p:cNvPr name="Shape 47" id="47"/>
          <p:cNvSpPr txBox="1"/>
          <p:nvPr>
            <p:ph type="title"/>
          </p:nvPr>
        </p:nvSpPr>
        <p:spPr>
          <a:xfrm>
            <a:off y="274637" x="457200"/>
            <a:ext cy="1143000" cx="8229600"/>
          </a:xfrm>
          <a:prstGeom prst="rect">
            <a:avLst/>
          </a:prstGeom>
          <a:noFill/>
          <a:ln>
            <a:noFill/>
          </a:ln>
        </p:spPr>
        <p:txBody>
          <a:bodyPr bIns="91425" tIns="91425" lIns="91425" anchor="ctr" anchorCtr="0" rIns="91425"/>
          <a:lstStyle>
            <a:lvl1pPr algn="ctr" rtl="0">
              <a:spcBef>
                <a:spcPts val="0"/>
              </a:spcBef>
              <a:buClr>
                <a:schemeClr val="dk1"/>
              </a:buClr>
              <a:buNone/>
              <a:defRPr sz="4400">
                <a:solidFill>
                  <a:schemeClr val="dk1"/>
                </a:solidFill>
              </a:defRPr>
            </a:lvl1pPr>
            <a:lvl2pPr rtl="0">
              <a:defRPr/>
            </a:lvl2pPr>
            <a:lvl3pPr rtl="0">
              <a:defRPr/>
            </a:lvl3pPr>
            <a:lvl4pPr rtl="0">
              <a:defRPr/>
            </a:lvl4pPr>
            <a:lvl5pPr rtl="0">
              <a:defRPr/>
            </a:lvl5pPr>
            <a:lvl6pPr rtl="0">
              <a:defRPr/>
            </a:lvl6pPr>
            <a:lvl7pPr rtl="0">
              <a:defRPr/>
            </a:lvl7pPr>
            <a:lvl8pPr rtl="0">
              <a:defRPr/>
            </a:lvl8pPr>
            <a:lvl9pPr rtl="0">
              <a:defRPr/>
            </a:lvl9pPr>
          </a:lstStyle>
          <a:p/>
        </p:txBody>
      </p:sp>
      <p:sp>
        <p:nvSpPr>
          <p:cNvPr name="Shape 48" id="48"/>
          <p:cNvSpPr txBox="1"/>
          <p:nvPr>
            <p:ph type="body" idx="1"/>
          </p:nvPr>
        </p:nvSpPr>
        <p:spPr>
          <a:xfrm>
            <a:off y="1600200" x="457200"/>
            <a:ext cy="4525963" cx="4038599"/>
          </a:xfrm>
          <a:prstGeom prst="rect">
            <a:avLst/>
          </a:prstGeom>
          <a:noFill/>
          <a:ln>
            <a:noFill/>
          </a:ln>
        </p:spPr>
        <p:txBody>
          <a:bodyPr bIns="91425" tIns="91425" lIns="91425" anchor="t" anchorCtr="0" rIns="91425"/>
          <a:lstStyle>
            <a:lvl1pPr rtl="0">
              <a:defRPr sz="2800"/>
            </a:lvl1pPr>
            <a:lvl2pPr rtl="0">
              <a:defRPr sz="2400"/>
            </a:lvl2pPr>
            <a:lvl3pPr rtl="0">
              <a:defRPr sz="2000"/>
            </a:lvl3pPr>
            <a:lvl4pPr rtl="0">
              <a:defRPr sz="1800"/>
            </a:lvl4pPr>
            <a:lvl5pPr rtl="0">
              <a:defRPr sz="1800"/>
            </a:lvl5pPr>
            <a:lvl6pPr rtl="0">
              <a:defRPr sz="1800"/>
            </a:lvl6pPr>
            <a:lvl7pPr rtl="0">
              <a:defRPr sz="1800"/>
            </a:lvl7pPr>
            <a:lvl8pPr rtl="0">
              <a:defRPr sz="1800"/>
            </a:lvl8pPr>
            <a:lvl9pPr rtl="0">
              <a:defRPr sz="1800"/>
            </a:lvl9pPr>
          </a:lstStyle>
          <a:p/>
        </p:txBody>
      </p:sp>
      <p:sp>
        <p:nvSpPr>
          <p:cNvPr name="Shape 49" id="49"/>
          <p:cNvSpPr txBox="1"/>
          <p:nvPr>
            <p:ph type="body" idx="2"/>
          </p:nvPr>
        </p:nvSpPr>
        <p:spPr>
          <a:xfrm>
            <a:off y="1600200" x="4648200"/>
            <a:ext cy="4525963" cx="4038599"/>
          </a:xfrm>
          <a:prstGeom prst="rect">
            <a:avLst/>
          </a:prstGeom>
          <a:noFill/>
          <a:ln>
            <a:noFill/>
          </a:ln>
        </p:spPr>
        <p:txBody>
          <a:bodyPr bIns="91425" tIns="91425" lIns="91425" anchor="t" anchorCtr="0" rIns="91425"/>
          <a:lstStyle>
            <a:lvl1pPr rtl="0">
              <a:defRPr sz="2800"/>
            </a:lvl1pPr>
            <a:lvl2pPr rtl="0">
              <a:defRPr sz="2400"/>
            </a:lvl2pPr>
            <a:lvl3pPr rtl="0">
              <a:defRPr sz="2000"/>
            </a:lvl3pPr>
            <a:lvl4pPr rtl="0">
              <a:defRPr sz="1800"/>
            </a:lvl4pPr>
            <a:lvl5pPr rtl="0">
              <a:defRPr sz="1800"/>
            </a:lvl5pPr>
            <a:lvl6pPr rtl="0">
              <a:defRPr sz="1800"/>
            </a:lvl6pPr>
            <a:lvl7pPr rtl="0">
              <a:defRPr sz="1800"/>
            </a:lvl7pPr>
            <a:lvl8pPr rtl="0">
              <a:defRPr sz="1800"/>
            </a:lvl8pPr>
            <a:lvl9pPr rtl="0">
              <a:defRPr sz="1800"/>
            </a:lvl9pPr>
          </a:lstStyle>
          <a:p/>
        </p:txBody>
      </p:sp>
      <p:sp>
        <p:nvSpPr>
          <p:cNvPr name="Shape 50" id="50"/>
          <p:cNvSpPr txBox="1"/>
          <p:nvPr>
            <p:ph type="dt" idx="10"/>
          </p:nvPr>
        </p:nvSpPr>
        <p:spPr>
          <a:xfrm>
            <a:off y="6356350" x="457200"/>
            <a:ext cy="365125" cx="2133599"/>
          </a:xfrm>
          <a:prstGeom prst="rect">
            <a:avLst/>
          </a:prstGeom>
          <a:noFill/>
          <a:ln>
            <a:noFill/>
          </a:ln>
        </p:spPr>
        <p:txBody>
          <a:bodyPr bIns="91425" tIns="91425" lIns="91425" anchor="ctr" anchorCtr="0" rIns="91425"/>
          <a:lstStyle>
            <a:lvl1pPr indent="0" marR="0" algn="l" marL="0" rtl="0">
              <a:defRPr i="0" baseline="0" strike="noStrike" sz="1200" b="0" cap="none" u="none">
                <a:solidFill>
                  <a:srgbClr val="888888"/>
                </a:solidFill>
                <a:latin typeface="Arial"/>
                <a:ea typeface="Arial"/>
                <a:cs typeface="Arial"/>
                <a:sym typeface="Arial"/>
              </a:defRPr>
            </a:lvl1pPr>
            <a:lvl2pPr indent="0" marR="0" algn="l" marL="457200" rtl="0">
              <a:defRPr i="0" baseline="0" strike="noStrike" sz="1800" b="0" cap="none" u="none">
                <a:solidFill>
                  <a:schemeClr val="dk1"/>
                </a:solidFill>
                <a:latin typeface="Arial"/>
                <a:ea typeface="Arial"/>
                <a:cs typeface="Arial"/>
                <a:sym typeface="Arial"/>
              </a:defRPr>
            </a:lvl2pPr>
            <a:lvl3pPr indent="0" marR="0" algn="l" marL="914400" rtl="0">
              <a:defRPr i="0" baseline="0" strike="noStrike" sz="1800" b="0" cap="none" u="none">
                <a:solidFill>
                  <a:schemeClr val="dk1"/>
                </a:solidFill>
                <a:latin typeface="Arial"/>
                <a:ea typeface="Arial"/>
                <a:cs typeface="Arial"/>
                <a:sym typeface="Arial"/>
              </a:defRPr>
            </a:lvl3pPr>
            <a:lvl4pPr indent="0" marR="0" algn="l" marL="1371600" rtl="0">
              <a:defRPr i="0" baseline="0" strike="noStrike" sz="1800" b="0" cap="none" u="none">
                <a:solidFill>
                  <a:schemeClr val="dk1"/>
                </a:solidFill>
                <a:latin typeface="Arial"/>
                <a:ea typeface="Arial"/>
                <a:cs typeface="Arial"/>
                <a:sym typeface="Arial"/>
              </a:defRPr>
            </a:lvl4pPr>
            <a:lvl5pPr indent="0" marR="0" algn="l" marL="1828800" rtl="0">
              <a:defRPr i="0" baseline="0" strike="noStrike" sz="1800" b="0" cap="none" u="none">
                <a:solidFill>
                  <a:schemeClr val="dk1"/>
                </a:solidFill>
                <a:latin typeface="Arial"/>
                <a:ea typeface="Arial"/>
                <a:cs typeface="Arial"/>
                <a:sym typeface="Arial"/>
              </a:defRPr>
            </a:lvl5pPr>
            <a:lvl6pPr indent="0" marR="0" algn="l" marL="2286000" rtl="0">
              <a:defRPr i="0" baseline="0" strike="noStrike" sz="1800" b="0" cap="none" u="none">
                <a:solidFill>
                  <a:schemeClr val="dk1"/>
                </a:solidFill>
                <a:latin typeface="Arial"/>
                <a:ea typeface="Arial"/>
                <a:cs typeface="Arial"/>
                <a:sym typeface="Arial"/>
              </a:defRPr>
            </a:lvl6pPr>
            <a:lvl7pPr indent="0" marR="0" algn="l" marL="2743200" rtl="0">
              <a:defRPr i="0" baseline="0" strike="noStrike" sz="1800" b="0" cap="none" u="none">
                <a:solidFill>
                  <a:schemeClr val="dk1"/>
                </a:solidFill>
                <a:latin typeface="Arial"/>
                <a:ea typeface="Arial"/>
                <a:cs typeface="Arial"/>
                <a:sym typeface="Arial"/>
              </a:defRPr>
            </a:lvl7pPr>
            <a:lvl8pPr indent="0" marR="0" algn="l" marL="3200400" rtl="0">
              <a:defRPr i="0" baseline="0" strike="noStrike" sz="1800" b="0" cap="none" u="none">
                <a:solidFill>
                  <a:schemeClr val="dk1"/>
                </a:solidFill>
                <a:latin typeface="Arial"/>
                <a:ea typeface="Arial"/>
                <a:cs typeface="Arial"/>
                <a:sym typeface="Arial"/>
              </a:defRPr>
            </a:lvl8pPr>
            <a:lvl9pPr indent="0" marR="0" algn="l" marL="3657600" rtl="0">
              <a:defRPr i="0" baseline="0" strike="noStrike" sz="1800" b="0" cap="none" u="none">
                <a:solidFill>
                  <a:schemeClr val="dk1"/>
                </a:solidFill>
                <a:latin typeface="Arial"/>
                <a:ea typeface="Arial"/>
                <a:cs typeface="Arial"/>
                <a:sym typeface="Arial"/>
              </a:defRPr>
            </a:lvl9pPr>
          </a:lstStyle>
          <a:p/>
        </p:txBody>
      </p:sp>
      <p:sp>
        <p:nvSpPr>
          <p:cNvPr name="Shape 51" id="51"/>
          <p:cNvSpPr txBox="1"/>
          <p:nvPr>
            <p:ph type="ftr" idx="11"/>
          </p:nvPr>
        </p:nvSpPr>
        <p:spPr>
          <a:xfrm>
            <a:off y="6356350" x="3124200"/>
            <a:ext cy="365125" cx="2895600"/>
          </a:xfrm>
          <a:prstGeom prst="rect">
            <a:avLst/>
          </a:prstGeom>
          <a:noFill/>
          <a:ln>
            <a:noFill/>
          </a:ln>
        </p:spPr>
        <p:txBody>
          <a:bodyPr bIns="91425" tIns="91425" lIns="91425" anchor="ctr" anchorCtr="0" rIns="91425"/>
          <a:lstStyle>
            <a:lvl1pPr indent="0" marR="0" algn="ctr" marL="0" rtl="0">
              <a:defRPr i="0" baseline="0" strike="noStrike" sz="1200" b="0" cap="none" u="none">
                <a:solidFill>
                  <a:srgbClr val="888888"/>
                </a:solidFill>
                <a:latin typeface="Arial"/>
                <a:ea typeface="Arial"/>
                <a:cs typeface="Arial"/>
                <a:sym typeface="Arial"/>
              </a:defRPr>
            </a:lvl1pPr>
            <a:lvl2pPr indent="0" marR="0" algn="l" marL="457200" rtl="0">
              <a:defRPr i="0" baseline="0" strike="noStrike" sz="1800" b="0" cap="none" u="none">
                <a:solidFill>
                  <a:schemeClr val="dk1"/>
                </a:solidFill>
                <a:latin typeface="Arial"/>
                <a:ea typeface="Arial"/>
                <a:cs typeface="Arial"/>
                <a:sym typeface="Arial"/>
              </a:defRPr>
            </a:lvl2pPr>
            <a:lvl3pPr indent="0" marR="0" algn="l" marL="914400" rtl="0">
              <a:defRPr i="0" baseline="0" strike="noStrike" sz="1800" b="0" cap="none" u="none">
                <a:solidFill>
                  <a:schemeClr val="dk1"/>
                </a:solidFill>
                <a:latin typeface="Arial"/>
                <a:ea typeface="Arial"/>
                <a:cs typeface="Arial"/>
                <a:sym typeface="Arial"/>
              </a:defRPr>
            </a:lvl3pPr>
            <a:lvl4pPr indent="0" marR="0" algn="l" marL="1371600" rtl="0">
              <a:defRPr i="0" baseline="0" strike="noStrike" sz="1800" b="0" cap="none" u="none">
                <a:solidFill>
                  <a:schemeClr val="dk1"/>
                </a:solidFill>
                <a:latin typeface="Arial"/>
                <a:ea typeface="Arial"/>
                <a:cs typeface="Arial"/>
                <a:sym typeface="Arial"/>
              </a:defRPr>
            </a:lvl4pPr>
            <a:lvl5pPr indent="0" marR="0" algn="l" marL="1828800" rtl="0">
              <a:defRPr i="0" baseline="0" strike="noStrike" sz="1800" b="0" cap="none" u="none">
                <a:solidFill>
                  <a:schemeClr val="dk1"/>
                </a:solidFill>
                <a:latin typeface="Arial"/>
                <a:ea typeface="Arial"/>
                <a:cs typeface="Arial"/>
                <a:sym typeface="Arial"/>
              </a:defRPr>
            </a:lvl5pPr>
            <a:lvl6pPr indent="0" marR="0" algn="l" marL="2286000" rtl="0">
              <a:defRPr i="0" baseline="0" strike="noStrike" sz="1800" b="0" cap="none" u="none">
                <a:solidFill>
                  <a:schemeClr val="dk1"/>
                </a:solidFill>
                <a:latin typeface="Arial"/>
                <a:ea typeface="Arial"/>
                <a:cs typeface="Arial"/>
                <a:sym typeface="Arial"/>
              </a:defRPr>
            </a:lvl6pPr>
            <a:lvl7pPr indent="0" marR="0" algn="l" marL="2743200" rtl="0">
              <a:defRPr i="0" baseline="0" strike="noStrike" sz="1800" b="0" cap="none" u="none">
                <a:solidFill>
                  <a:schemeClr val="dk1"/>
                </a:solidFill>
                <a:latin typeface="Arial"/>
                <a:ea typeface="Arial"/>
                <a:cs typeface="Arial"/>
                <a:sym typeface="Arial"/>
              </a:defRPr>
            </a:lvl7pPr>
            <a:lvl8pPr indent="0" marR="0" algn="l" marL="3200400" rtl="0">
              <a:defRPr i="0" baseline="0" strike="noStrike" sz="1800" b="0" cap="none" u="none">
                <a:solidFill>
                  <a:schemeClr val="dk1"/>
                </a:solidFill>
                <a:latin typeface="Arial"/>
                <a:ea typeface="Arial"/>
                <a:cs typeface="Arial"/>
                <a:sym typeface="Arial"/>
              </a:defRPr>
            </a:lvl8pPr>
            <a:lvl9pPr indent="0" marR="0" algn="l" marL="3657600" rtl="0">
              <a:defRPr i="0" baseline="0" strike="noStrike" sz="1800" b="0" cap="none" u="none">
                <a:solidFill>
                  <a:schemeClr val="dk1"/>
                </a:solidFill>
                <a:latin typeface="Arial"/>
                <a:ea typeface="Arial"/>
                <a:cs typeface="Arial"/>
                <a:sym typeface="Arial"/>
              </a:defRPr>
            </a:lvl9pPr>
          </a:lstStyle>
          <a:p/>
        </p:txBody>
      </p:sp>
      <p:sp>
        <p:nvSpPr>
          <p:cNvPr name="Shape 52" id="52"/>
          <p:cNvSpPr txBox="1"/>
          <p:nvPr>
            <p:ph type="sldNum" idx="12"/>
          </p:nvPr>
        </p:nvSpPr>
        <p:spPr>
          <a:xfrm>
            <a:off y="6356350" x="6553200"/>
            <a:ext cy="365125" cx="2133599"/>
          </a:xfrm>
          <a:prstGeom prst="rect">
            <a:avLst/>
          </a:prstGeom>
          <a:noFill/>
          <a:ln>
            <a:noFill/>
          </a:ln>
        </p:spPr>
        <p:txBody>
          <a:bodyPr bIns="91425" tIns="91425" lIns="91425" anchor="ctr" anchorCtr="0" rIns="91425"/>
          <a:lstStyle>
            <a:lvl1pPr indent="0" marR="0" algn="r" marL="0" rtl="0">
              <a:defRPr i="0" baseline="0" strike="noStrike" sz="1200" b="0" cap="none" u="none">
                <a:solidFill>
                  <a:srgbClr val="888888"/>
                </a:solidFill>
                <a:latin typeface="Arial"/>
                <a:ea typeface="Arial"/>
                <a:cs typeface="Arial"/>
                <a:sym typeface="Arial"/>
              </a:defRPr>
            </a:lvl1pPr>
            <a:lvl2pPr indent="0" marR="0" algn="l" marL="457200" rtl="0">
              <a:defRPr i="0" baseline="0" strike="noStrike" sz="1800" b="0" cap="none" u="none">
                <a:solidFill>
                  <a:schemeClr val="dk1"/>
                </a:solidFill>
                <a:latin typeface="Arial"/>
                <a:ea typeface="Arial"/>
                <a:cs typeface="Arial"/>
                <a:sym typeface="Arial"/>
              </a:defRPr>
            </a:lvl2pPr>
            <a:lvl3pPr indent="0" marR="0" algn="l" marL="914400" rtl="0">
              <a:defRPr i="0" baseline="0" strike="noStrike" sz="1800" b="0" cap="none" u="none">
                <a:solidFill>
                  <a:schemeClr val="dk1"/>
                </a:solidFill>
                <a:latin typeface="Arial"/>
                <a:ea typeface="Arial"/>
                <a:cs typeface="Arial"/>
                <a:sym typeface="Arial"/>
              </a:defRPr>
            </a:lvl3pPr>
            <a:lvl4pPr indent="0" marR="0" algn="l" marL="1371600" rtl="0">
              <a:defRPr i="0" baseline="0" strike="noStrike" sz="1800" b="0" cap="none" u="none">
                <a:solidFill>
                  <a:schemeClr val="dk1"/>
                </a:solidFill>
                <a:latin typeface="Arial"/>
                <a:ea typeface="Arial"/>
                <a:cs typeface="Arial"/>
                <a:sym typeface="Arial"/>
              </a:defRPr>
            </a:lvl4pPr>
            <a:lvl5pPr indent="0" marR="0" algn="l" marL="1828800" rtl="0">
              <a:defRPr i="0" baseline="0" strike="noStrike" sz="1800" b="0" cap="none" u="none">
                <a:solidFill>
                  <a:schemeClr val="dk1"/>
                </a:solidFill>
                <a:latin typeface="Arial"/>
                <a:ea typeface="Arial"/>
                <a:cs typeface="Arial"/>
                <a:sym typeface="Arial"/>
              </a:defRPr>
            </a:lvl5pPr>
            <a:lvl6pPr indent="0" marR="0" algn="l" marL="2286000" rtl="0">
              <a:defRPr i="0" baseline="0" strike="noStrike" sz="1800" b="0" cap="none" u="none">
                <a:solidFill>
                  <a:schemeClr val="dk1"/>
                </a:solidFill>
                <a:latin typeface="Arial"/>
                <a:ea typeface="Arial"/>
                <a:cs typeface="Arial"/>
                <a:sym typeface="Arial"/>
              </a:defRPr>
            </a:lvl6pPr>
            <a:lvl7pPr indent="0" marR="0" algn="l" marL="2743200" rtl="0">
              <a:defRPr i="0" baseline="0" strike="noStrike" sz="1800" b="0" cap="none" u="none">
                <a:solidFill>
                  <a:schemeClr val="dk1"/>
                </a:solidFill>
                <a:latin typeface="Arial"/>
                <a:ea typeface="Arial"/>
                <a:cs typeface="Arial"/>
                <a:sym typeface="Arial"/>
              </a:defRPr>
            </a:lvl7pPr>
            <a:lvl8pPr indent="0" marR="0" algn="l" marL="3200400" rtl="0">
              <a:defRPr i="0" baseline="0" strike="noStrike" sz="1800" b="0" cap="none" u="none">
                <a:solidFill>
                  <a:schemeClr val="dk1"/>
                </a:solidFill>
                <a:latin typeface="Arial"/>
                <a:ea typeface="Arial"/>
                <a:cs typeface="Arial"/>
                <a:sym typeface="Arial"/>
              </a:defRPr>
            </a:lvl8pPr>
            <a:lvl9pPr indent="0" marR="0" algn="l" marL="3657600" rtl="0">
              <a:defRPr i="0" baseline="0" strike="noStrike" sz="1800" b="0" cap="none" u="none">
                <a:solidFill>
                  <a:schemeClr val="dk1"/>
                </a:solidFill>
                <a:latin typeface="Arial"/>
                <a:ea typeface="Arial"/>
                <a:cs typeface="Arial"/>
                <a:sym typeface="Arial"/>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woTxTwoObj" type="twoTxTwoObj">
  <p:cSld name="twoTxTwoObj">
    <p:spTree>
      <p:nvGrpSpPr>
        <p:cNvPr name="Shape 53" id="53"/>
        <p:cNvGrpSpPr/>
        <p:nvPr/>
      </p:nvGrpSpPr>
      <p:grpSpPr>
        <a:xfrm>
          <a:off y="0" x="0"/>
          <a:ext cy="0" cx="0"/>
          <a:chOff y="0" x="0"/>
          <a:chExt cy="0" cx="0"/>
        </a:xfrm>
      </p:grpSpPr>
      <p:sp>
        <p:nvSpPr>
          <p:cNvPr name="Shape 54" id="54"/>
          <p:cNvSpPr txBox="1"/>
          <p:nvPr>
            <p:ph type="title"/>
          </p:nvPr>
        </p:nvSpPr>
        <p:spPr>
          <a:xfrm>
            <a:off y="274637" x="457200"/>
            <a:ext cy="1143000" cx="8229600"/>
          </a:xfrm>
          <a:prstGeom prst="rect">
            <a:avLst/>
          </a:prstGeom>
          <a:noFill/>
          <a:ln>
            <a:noFill/>
          </a:ln>
        </p:spPr>
        <p:txBody>
          <a:bodyPr bIns="91425" tIns="91425" lIns="91425" anchor="ctr" anchorCtr="0" rIns="91425"/>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p:txBody>
      </p:sp>
      <p:sp>
        <p:nvSpPr>
          <p:cNvPr name="Shape 55" id="55"/>
          <p:cNvSpPr txBox="1"/>
          <p:nvPr>
            <p:ph type="body" idx="1"/>
          </p:nvPr>
        </p:nvSpPr>
        <p:spPr>
          <a:xfrm>
            <a:off y="1535112" x="457200"/>
            <a:ext cy="639762" cx="4040187"/>
          </a:xfrm>
          <a:prstGeom prst="rect">
            <a:avLst/>
          </a:prstGeom>
          <a:noFill/>
          <a:ln>
            <a:noFill/>
          </a:ln>
        </p:spPr>
        <p:txBody>
          <a:bodyPr bIns="91425" tIns="91425" lIns="91425" anchor="b" anchorCtr="0" rIns="91425"/>
          <a:lstStyle>
            <a:lvl1pPr indent="0" marL="0" rtl="0">
              <a:buNone/>
              <a:defRPr sz="2400" b="1"/>
            </a:lvl1pPr>
            <a:lvl2pPr indent="0" marL="457200" rtl="0">
              <a:buNone/>
              <a:defRPr sz="2000" b="1"/>
            </a:lvl2pPr>
            <a:lvl3pPr indent="0" marL="914400" rtl="0">
              <a:buNone/>
              <a:defRPr sz="1800" b="1"/>
            </a:lvl3pPr>
            <a:lvl4pPr indent="0" marL="1371600" rtl="0">
              <a:buNone/>
              <a:defRPr sz="1600" b="1"/>
            </a:lvl4pPr>
            <a:lvl5pPr indent="0" marL="1828800" rtl="0">
              <a:buNone/>
              <a:defRPr sz="1600" b="1"/>
            </a:lvl5pPr>
            <a:lvl6pPr indent="0" marL="2286000" rtl="0">
              <a:buNone/>
              <a:defRPr sz="1600" b="1"/>
            </a:lvl6pPr>
            <a:lvl7pPr indent="0" marL="2743200" rtl="0">
              <a:buNone/>
              <a:defRPr sz="1600" b="1"/>
            </a:lvl7pPr>
            <a:lvl8pPr indent="0" marL="3200400" rtl="0">
              <a:buNone/>
              <a:defRPr sz="1600" b="1"/>
            </a:lvl8pPr>
            <a:lvl9pPr indent="0" marL="3657600" rtl="0">
              <a:buNone/>
              <a:defRPr sz="1600" b="1"/>
            </a:lvl9pPr>
          </a:lstStyle>
          <a:p/>
        </p:txBody>
      </p:sp>
      <p:sp>
        <p:nvSpPr>
          <p:cNvPr name="Shape 56" id="56"/>
          <p:cNvSpPr txBox="1"/>
          <p:nvPr>
            <p:ph type="body" idx="2"/>
          </p:nvPr>
        </p:nvSpPr>
        <p:spPr>
          <a:xfrm>
            <a:off y="2174875" x="457200"/>
            <a:ext cy="3951287" cx="4040187"/>
          </a:xfrm>
          <a:prstGeom prst="rect">
            <a:avLst/>
          </a:prstGeom>
          <a:noFill/>
          <a:ln>
            <a:noFill/>
          </a:ln>
        </p:spPr>
        <p:txBody>
          <a:bodyPr bIns="91425" tIns="91425" lIns="91425" anchor="t" anchorCtr="0" rIns="91425"/>
          <a:lstStyle>
            <a:lvl1pPr rtl="0">
              <a:defRPr sz="2400"/>
            </a:lvl1pPr>
            <a:lvl2pPr rtl="0">
              <a:defRPr sz="2000"/>
            </a:lvl2pPr>
            <a:lvl3pPr rtl="0">
              <a:defRPr sz="1800"/>
            </a:lvl3pPr>
            <a:lvl4pPr rtl="0">
              <a:defRPr sz="1600"/>
            </a:lvl4pPr>
            <a:lvl5pPr rtl="0">
              <a:defRPr sz="1600"/>
            </a:lvl5pPr>
            <a:lvl6pPr rtl="0">
              <a:defRPr sz="1600"/>
            </a:lvl6pPr>
            <a:lvl7pPr rtl="0">
              <a:defRPr sz="1600"/>
            </a:lvl7pPr>
            <a:lvl8pPr rtl="0">
              <a:defRPr sz="1600"/>
            </a:lvl8pPr>
            <a:lvl9pPr rtl="0">
              <a:defRPr sz="1600"/>
            </a:lvl9pPr>
          </a:lstStyle>
          <a:p/>
        </p:txBody>
      </p:sp>
      <p:sp>
        <p:nvSpPr>
          <p:cNvPr name="Shape 57" id="57"/>
          <p:cNvSpPr txBox="1"/>
          <p:nvPr>
            <p:ph type="body" idx="3"/>
          </p:nvPr>
        </p:nvSpPr>
        <p:spPr>
          <a:xfrm>
            <a:off y="1535112" x="4645025"/>
            <a:ext cy="639762" cx="4041774"/>
          </a:xfrm>
          <a:prstGeom prst="rect">
            <a:avLst/>
          </a:prstGeom>
          <a:noFill/>
          <a:ln>
            <a:noFill/>
          </a:ln>
        </p:spPr>
        <p:txBody>
          <a:bodyPr bIns="91425" tIns="91425" lIns="91425" anchor="b" anchorCtr="0" rIns="91425"/>
          <a:lstStyle>
            <a:lvl1pPr indent="0" marL="0" rtl="0">
              <a:buNone/>
              <a:defRPr sz="2400" b="1"/>
            </a:lvl1pPr>
            <a:lvl2pPr indent="0" marL="457200" rtl="0">
              <a:buNone/>
              <a:defRPr sz="2000" b="1"/>
            </a:lvl2pPr>
            <a:lvl3pPr indent="0" marL="914400" rtl="0">
              <a:buNone/>
              <a:defRPr sz="1800" b="1"/>
            </a:lvl3pPr>
            <a:lvl4pPr indent="0" marL="1371600" rtl="0">
              <a:buNone/>
              <a:defRPr sz="1600" b="1"/>
            </a:lvl4pPr>
            <a:lvl5pPr indent="0" marL="1828800" rtl="0">
              <a:buNone/>
              <a:defRPr sz="1600" b="1"/>
            </a:lvl5pPr>
            <a:lvl6pPr indent="0" marL="2286000" rtl="0">
              <a:buNone/>
              <a:defRPr sz="1600" b="1"/>
            </a:lvl6pPr>
            <a:lvl7pPr indent="0" marL="2743200" rtl="0">
              <a:buNone/>
              <a:defRPr sz="1600" b="1"/>
            </a:lvl7pPr>
            <a:lvl8pPr indent="0" marL="3200400" rtl="0">
              <a:buNone/>
              <a:defRPr sz="1600" b="1"/>
            </a:lvl8pPr>
            <a:lvl9pPr indent="0" marL="3657600" rtl="0">
              <a:buNone/>
              <a:defRPr sz="1600" b="1"/>
            </a:lvl9pPr>
          </a:lstStyle>
          <a:p/>
        </p:txBody>
      </p:sp>
      <p:sp>
        <p:nvSpPr>
          <p:cNvPr name="Shape 58" id="58"/>
          <p:cNvSpPr txBox="1"/>
          <p:nvPr>
            <p:ph type="body" idx="4"/>
          </p:nvPr>
        </p:nvSpPr>
        <p:spPr>
          <a:xfrm>
            <a:off y="2174875" x="4645025"/>
            <a:ext cy="3951287" cx="4041774"/>
          </a:xfrm>
          <a:prstGeom prst="rect">
            <a:avLst/>
          </a:prstGeom>
          <a:noFill/>
          <a:ln>
            <a:noFill/>
          </a:ln>
        </p:spPr>
        <p:txBody>
          <a:bodyPr bIns="91425" tIns="91425" lIns="91425" anchor="t" anchorCtr="0" rIns="91425"/>
          <a:lstStyle>
            <a:lvl1pPr rtl="0">
              <a:defRPr sz="2400"/>
            </a:lvl1pPr>
            <a:lvl2pPr rtl="0">
              <a:defRPr sz="2000"/>
            </a:lvl2pPr>
            <a:lvl3pPr rtl="0">
              <a:defRPr sz="1800"/>
            </a:lvl3pPr>
            <a:lvl4pPr rtl="0">
              <a:defRPr sz="1600"/>
            </a:lvl4pPr>
            <a:lvl5pPr rtl="0">
              <a:defRPr sz="1600"/>
            </a:lvl5pPr>
            <a:lvl6pPr rtl="0">
              <a:defRPr sz="1600"/>
            </a:lvl6pPr>
            <a:lvl7pPr rtl="0">
              <a:defRPr sz="1600"/>
            </a:lvl7pPr>
            <a:lvl8pPr rtl="0">
              <a:defRPr sz="1600"/>
            </a:lvl8pPr>
            <a:lvl9pPr rtl="0">
              <a:defRPr sz="1600"/>
            </a:lvl9pPr>
          </a:lstStyle>
          <a:p/>
        </p:txBody>
      </p:sp>
      <p:sp>
        <p:nvSpPr>
          <p:cNvPr name="Shape 59" id="59"/>
          <p:cNvSpPr txBox="1"/>
          <p:nvPr>
            <p:ph type="dt" idx="10"/>
          </p:nvPr>
        </p:nvSpPr>
        <p:spPr>
          <a:xfrm>
            <a:off y="6356350" x="457200"/>
            <a:ext cy="365125" cx="2133599"/>
          </a:xfrm>
          <a:prstGeom prst="rect">
            <a:avLst/>
          </a:prstGeom>
          <a:noFill/>
          <a:ln>
            <a:noFill/>
          </a:ln>
        </p:spPr>
        <p:txBody>
          <a:bodyPr bIns="91425" tIns="91425" lIns="91425" anchor="ctr" anchorCtr="0" rIns="91425"/>
          <a:lstStyle>
            <a:lvl1pPr indent="0" marR="0" algn="l" marL="0" rtl="0">
              <a:defRPr i="0" baseline="0" strike="noStrike" sz="1200" b="0" cap="none" u="none">
                <a:solidFill>
                  <a:srgbClr val="888888"/>
                </a:solidFill>
                <a:latin typeface="Arial"/>
                <a:ea typeface="Arial"/>
                <a:cs typeface="Arial"/>
                <a:sym typeface="Arial"/>
              </a:defRPr>
            </a:lvl1pPr>
            <a:lvl2pPr indent="0" marR="0" algn="l" marL="457200" rtl="0">
              <a:defRPr i="0" baseline="0" strike="noStrike" sz="1800" b="0" cap="none" u="none">
                <a:solidFill>
                  <a:schemeClr val="dk1"/>
                </a:solidFill>
                <a:latin typeface="Arial"/>
                <a:ea typeface="Arial"/>
                <a:cs typeface="Arial"/>
                <a:sym typeface="Arial"/>
              </a:defRPr>
            </a:lvl2pPr>
            <a:lvl3pPr indent="0" marR="0" algn="l" marL="914400" rtl="0">
              <a:defRPr i="0" baseline="0" strike="noStrike" sz="1800" b="0" cap="none" u="none">
                <a:solidFill>
                  <a:schemeClr val="dk1"/>
                </a:solidFill>
                <a:latin typeface="Arial"/>
                <a:ea typeface="Arial"/>
                <a:cs typeface="Arial"/>
                <a:sym typeface="Arial"/>
              </a:defRPr>
            </a:lvl3pPr>
            <a:lvl4pPr indent="0" marR="0" algn="l" marL="1371600" rtl="0">
              <a:defRPr i="0" baseline="0" strike="noStrike" sz="1800" b="0" cap="none" u="none">
                <a:solidFill>
                  <a:schemeClr val="dk1"/>
                </a:solidFill>
                <a:latin typeface="Arial"/>
                <a:ea typeface="Arial"/>
                <a:cs typeface="Arial"/>
                <a:sym typeface="Arial"/>
              </a:defRPr>
            </a:lvl4pPr>
            <a:lvl5pPr indent="0" marR="0" algn="l" marL="1828800" rtl="0">
              <a:defRPr i="0" baseline="0" strike="noStrike" sz="1800" b="0" cap="none" u="none">
                <a:solidFill>
                  <a:schemeClr val="dk1"/>
                </a:solidFill>
                <a:latin typeface="Arial"/>
                <a:ea typeface="Arial"/>
                <a:cs typeface="Arial"/>
                <a:sym typeface="Arial"/>
              </a:defRPr>
            </a:lvl5pPr>
            <a:lvl6pPr indent="0" marR="0" algn="l" marL="2286000" rtl="0">
              <a:defRPr i="0" baseline="0" strike="noStrike" sz="1800" b="0" cap="none" u="none">
                <a:solidFill>
                  <a:schemeClr val="dk1"/>
                </a:solidFill>
                <a:latin typeface="Arial"/>
                <a:ea typeface="Arial"/>
                <a:cs typeface="Arial"/>
                <a:sym typeface="Arial"/>
              </a:defRPr>
            </a:lvl6pPr>
            <a:lvl7pPr indent="0" marR="0" algn="l" marL="2743200" rtl="0">
              <a:defRPr i="0" baseline="0" strike="noStrike" sz="1800" b="0" cap="none" u="none">
                <a:solidFill>
                  <a:schemeClr val="dk1"/>
                </a:solidFill>
                <a:latin typeface="Arial"/>
                <a:ea typeface="Arial"/>
                <a:cs typeface="Arial"/>
                <a:sym typeface="Arial"/>
              </a:defRPr>
            </a:lvl7pPr>
            <a:lvl8pPr indent="0" marR="0" algn="l" marL="3200400" rtl="0">
              <a:defRPr i="0" baseline="0" strike="noStrike" sz="1800" b="0" cap="none" u="none">
                <a:solidFill>
                  <a:schemeClr val="dk1"/>
                </a:solidFill>
                <a:latin typeface="Arial"/>
                <a:ea typeface="Arial"/>
                <a:cs typeface="Arial"/>
                <a:sym typeface="Arial"/>
              </a:defRPr>
            </a:lvl8pPr>
            <a:lvl9pPr indent="0" marR="0" algn="l" marL="3657600" rtl="0">
              <a:defRPr i="0" baseline="0" strike="noStrike" sz="1800" b="0" cap="none" u="none">
                <a:solidFill>
                  <a:schemeClr val="dk1"/>
                </a:solidFill>
                <a:latin typeface="Arial"/>
                <a:ea typeface="Arial"/>
                <a:cs typeface="Arial"/>
                <a:sym typeface="Arial"/>
              </a:defRPr>
            </a:lvl9pPr>
          </a:lstStyle>
          <a:p/>
        </p:txBody>
      </p:sp>
      <p:sp>
        <p:nvSpPr>
          <p:cNvPr name="Shape 60" id="60"/>
          <p:cNvSpPr txBox="1"/>
          <p:nvPr>
            <p:ph type="ftr" idx="11"/>
          </p:nvPr>
        </p:nvSpPr>
        <p:spPr>
          <a:xfrm>
            <a:off y="6356350" x="3124200"/>
            <a:ext cy="365125" cx="2895600"/>
          </a:xfrm>
          <a:prstGeom prst="rect">
            <a:avLst/>
          </a:prstGeom>
          <a:noFill/>
          <a:ln>
            <a:noFill/>
          </a:ln>
        </p:spPr>
        <p:txBody>
          <a:bodyPr bIns="91425" tIns="91425" lIns="91425" anchor="ctr" anchorCtr="0" rIns="91425"/>
          <a:lstStyle>
            <a:lvl1pPr indent="0" marR="0" algn="ctr" marL="0" rtl="0">
              <a:defRPr i="0" baseline="0" strike="noStrike" sz="1200" b="0" cap="none" u="none">
                <a:solidFill>
                  <a:srgbClr val="888888"/>
                </a:solidFill>
                <a:latin typeface="Arial"/>
                <a:ea typeface="Arial"/>
                <a:cs typeface="Arial"/>
                <a:sym typeface="Arial"/>
              </a:defRPr>
            </a:lvl1pPr>
            <a:lvl2pPr indent="0" marR="0" algn="l" marL="457200" rtl="0">
              <a:defRPr i="0" baseline="0" strike="noStrike" sz="1800" b="0" cap="none" u="none">
                <a:solidFill>
                  <a:schemeClr val="dk1"/>
                </a:solidFill>
                <a:latin typeface="Arial"/>
                <a:ea typeface="Arial"/>
                <a:cs typeface="Arial"/>
                <a:sym typeface="Arial"/>
              </a:defRPr>
            </a:lvl2pPr>
            <a:lvl3pPr indent="0" marR="0" algn="l" marL="914400" rtl="0">
              <a:defRPr i="0" baseline="0" strike="noStrike" sz="1800" b="0" cap="none" u="none">
                <a:solidFill>
                  <a:schemeClr val="dk1"/>
                </a:solidFill>
                <a:latin typeface="Arial"/>
                <a:ea typeface="Arial"/>
                <a:cs typeface="Arial"/>
                <a:sym typeface="Arial"/>
              </a:defRPr>
            </a:lvl3pPr>
            <a:lvl4pPr indent="0" marR="0" algn="l" marL="1371600" rtl="0">
              <a:defRPr i="0" baseline="0" strike="noStrike" sz="1800" b="0" cap="none" u="none">
                <a:solidFill>
                  <a:schemeClr val="dk1"/>
                </a:solidFill>
                <a:latin typeface="Arial"/>
                <a:ea typeface="Arial"/>
                <a:cs typeface="Arial"/>
                <a:sym typeface="Arial"/>
              </a:defRPr>
            </a:lvl4pPr>
            <a:lvl5pPr indent="0" marR="0" algn="l" marL="1828800" rtl="0">
              <a:defRPr i="0" baseline="0" strike="noStrike" sz="1800" b="0" cap="none" u="none">
                <a:solidFill>
                  <a:schemeClr val="dk1"/>
                </a:solidFill>
                <a:latin typeface="Arial"/>
                <a:ea typeface="Arial"/>
                <a:cs typeface="Arial"/>
                <a:sym typeface="Arial"/>
              </a:defRPr>
            </a:lvl5pPr>
            <a:lvl6pPr indent="0" marR="0" algn="l" marL="2286000" rtl="0">
              <a:defRPr i="0" baseline="0" strike="noStrike" sz="1800" b="0" cap="none" u="none">
                <a:solidFill>
                  <a:schemeClr val="dk1"/>
                </a:solidFill>
                <a:latin typeface="Arial"/>
                <a:ea typeface="Arial"/>
                <a:cs typeface="Arial"/>
                <a:sym typeface="Arial"/>
              </a:defRPr>
            </a:lvl6pPr>
            <a:lvl7pPr indent="0" marR="0" algn="l" marL="2743200" rtl="0">
              <a:defRPr i="0" baseline="0" strike="noStrike" sz="1800" b="0" cap="none" u="none">
                <a:solidFill>
                  <a:schemeClr val="dk1"/>
                </a:solidFill>
                <a:latin typeface="Arial"/>
                <a:ea typeface="Arial"/>
                <a:cs typeface="Arial"/>
                <a:sym typeface="Arial"/>
              </a:defRPr>
            </a:lvl7pPr>
            <a:lvl8pPr indent="0" marR="0" algn="l" marL="3200400" rtl="0">
              <a:defRPr i="0" baseline="0" strike="noStrike" sz="1800" b="0" cap="none" u="none">
                <a:solidFill>
                  <a:schemeClr val="dk1"/>
                </a:solidFill>
                <a:latin typeface="Arial"/>
                <a:ea typeface="Arial"/>
                <a:cs typeface="Arial"/>
                <a:sym typeface="Arial"/>
              </a:defRPr>
            </a:lvl8pPr>
            <a:lvl9pPr indent="0" marR="0" algn="l" marL="3657600" rtl="0">
              <a:defRPr i="0" baseline="0" strike="noStrike" sz="1800" b="0" cap="none" u="none">
                <a:solidFill>
                  <a:schemeClr val="dk1"/>
                </a:solidFill>
                <a:latin typeface="Arial"/>
                <a:ea typeface="Arial"/>
                <a:cs typeface="Arial"/>
                <a:sym typeface="Arial"/>
              </a:defRPr>
            </a:lvl9pPr>
          </a:lstStyle>
          <a:p/>
        </p:txBody>
      </p:sp>
      <p:sp>
        <p:nvSpPr>
          <p:cNvPr name="Shape 61" id="61"/>
          <p:cNvSpPr txBox="1"/>
          <p:nvPr>
            <p:ph type="sldNum" idx="12"/>
          </p:nvPr>
        </p:nvSpPr>
        <p:spPr>
          <a:xfrm>
            <a:off y="6356350" x="6553200"/>
            <a:ext cy="365125" cx="2133599"/>
          </a:xfrm>
          <a:prstGeom prst="rect">
            <a:avLst/>
          </a:prstGeom>
          <a:noFill/>
          <a:ln>
            <a:noFill/>
          </a:ln>
        </p:spPr>
        <p:txBody>
          <a:bodyPr bIns="91425" tIns="91425" lIns="91425" anchor="ctr" anchorCtr="0" rIns="91425"/>
          <a:lstStyle>
            <a:lvl1pPr indent="0" marR="0" algn="r" marL="0" rtl="0">
              <a:defRPr i="0" baseline="0" strike="noStrike" sz="1200" b="0" cap="none" u="none">
                <a:solidFill>
                  <a:srgbClr val="888888"/>
                </a:solidFill>
                <a:latin typeface="Arial"/>
                <a:ea typeface="Arial"/>
                <a:cs typeface="Arial"/>
                <a:sym typeface="Arial"/>
              </a:defRPr>
            </a:lvl1pPr>
            <a:lvl2pPr indent="0" marR="0" algn="l" marL="457200" rtl="0">
              <a:defRPr i="0" baseline="0" strike="noStrike" sz="1800" b="0" cap="none" u="none">
                <a:solidFill>
                  <a:schemeClr val="dk1"/>
                </a:solidFill>
                <a:latin typeface="Arial"/>
                <a:ea typeface="Arial"/>
                <a:cs typeface="Arial"/>
                <a:sym typeface="Arial"/>
              </a:defRPr>
            </a:lvl2pPr>
            <a:lvl3pPr indent="0" marR="0" algn="l" marL="914400" rtl="0">
              <a:defRPr i="0" baseline="0" strike="noStrike" sz="1800" b="0" cap="none" u="none">
                <a:solidFill>
                  <a:schemeClr val="dk1"/>
                </a:solidFill>
                <a:latin typeface="Arial"/>
                <a:ea typeface="Arial"/>
                <a:cs typeface="Arial"/>
                <a:sym typeface="Arial"/>
              </a:defRPr>
            </a:lvl3pPr>
            <a:lvl4pPr indent="0" marR="0" algn="l" marL="1371600" rtl="0">
              <a:defRPr i="0" baseline="0" strike="noStrike" sz="1800" b="0" cap="none" u="none">
                <a:solidFill>
                  <a:schemeClr val="dk1"/>
                </a:solidFill>
                <a:latin typeface="Arial"/>
                <a:ea typeface="Arial"/>
                <a:cs typeface="Arial"/>
                <a:sym typeface="Arial"/>
              </a:defRPr>
            </a:lvl4pPr>
            <a:lvl5pPr indent="0" marR="0" algn="l" marL="1828800" rtl="0">
              <a:defRPr i="0" baseline="0" strike="noStrike" sz="1800" b="0" cap="none" u="none">
                <a:solidFill>
                  <a:schemeClr val="dk1"/>
                </a:solidFill>
                <a:latin typeface="Arial"/>
                <a:ea typeface="Arial"/>
                <a:cs typeface="Arial"/>
                <a:sym typeface="Arial"/>
              </a:defRPr>
            </a:lvl5pPr>
            <a:lvl6pPr indent="0" marR="0" algn="l" marL="2286000" rtl="0">
              <a:defRPr i="0" baseline="0" strike="noStrike" sz="1800" b="0" cap="none" u="none">
                <a:solidFill>
                  <a:schemeClr val="dk1"/>
                </a:solidFill>
                <a:latin typeface="Arial"/>
                <a:ea typeface="Arial"/>
                <a:cs typeface="Arial"/>
                <a:sym typeface="Arial"/>
              </a:defRPr>
            </a:lvl6pPr>
            <a:lvl7pPr indent="0" marR="0" algn="l" marL="2743200" rtl="0">
              <a:defRPr i="0" baseline="0" strike="noStrike" sz="1800" b="0" cap="none" u="none">
                <a:solidFill>
                  <a:schemeClr val="dk1"/>
                </a:solidFill>
                <a:latin typeface="Arial"/>
                <a:ea typeface="Arial"/>
                <a:cs typeface="Arial"/>
                <a:sym typeface="Arial"/>
              </a:defRPr>
            </a:lvl7pPr>
            <a:lvl8pPr indent="0" marR="0" algn="l" marL="3200400" rtl="0">
              <a:defRPr i="0" baseline="0" strike="noStrike" sz="1800" b="0" cap="none" u="none">
                <a:solidFill>
                  <a:schemeClr val="dk1"/>
                </a:solidFill>
                <a:latin typeface="Arial"/>
                <a:ea typeface="Arial"/>
                <a:cs typeface="Arial"/>
                <a:sym typeface="Arial"/>
              </a:defRPr>
            </a:lvl8pPr>
            <a:lvl9pPr indent="0" marR="0" algn="l" marL="3657600" rtl="0">
              <a:defRPr i="0" baseline="0" strike="noStrike" sz="1800" b="0" cap="none" u="none">
                <a:solidFill>
                  <a:schemeClr val="dk1"/>
                </a:solidFill>
                <a:latin typeface="Arial"/>
                <a:ea typeface="Arial"/>
                <a:cs typeface="Arial"/>
                <a:sym typeface="Arial"/>
              </a:defRPr>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itleOnly" type="titleOnly">
  <p:cSld name="titleOnly">
    <p:spTree>
      <p:nvGrpSpPr>
        <p:cNvPr name="Shape 62" id="62"/>
        <p:cNvGrpSpPr/>
        <p:nvPr/>
      </p:nvGrpSpPr>
      <p:grpSpPr>
        <a:xfrm>
          <a:off y="0" x="0"/>
          <a:ext cy="0" cx="0"/>
          <a:chOff y="0" x="0"/>
          <a:chExt cy="0" cx="0"/>
        </a:xfrm>
      </p:grpSpPr>
      <p:sp>
        <p:nvSpPr>
          <p:cNvPr name="Shape 63" id="63"/>
          <p:cNvSpPr txBox="1"/>
          <p:nvPr>
            <p:ph type="title"/>
          </p:nvPr>
        </p:nvSpPr>
        <p:spPr>
          <a:xfrm>
            <a:off y="274637" x="457200"/>
            <a:ext cy="1143000" cx="8229600"/>
          </a:xfrm>
          <a:prstGeom prst="rect">
            <a:avLst/>
          </a:prstGeom>
          <a:noFill/>
          <a:ln>
            <a:noFill/>
          </a:ln>
        </p:spPr>
        <p:txBody>
          <a:bodyPr bIns="91425" tIns="91425" lIns="91425" anchor="ctr" anchorCtr="0" rIns="91425"/>
          <a:lstStyle>
            <a:lvl1pPr algn="ctr" rtl="0">
              <a:spcBef>
                <a:spcPts val="0"/>
              </a:spcBef>
              <a:buClr>
                <a:schemeClr val="dk1"/>
              </a:buClr>
              <a:buNone/>
              <a:defRPr sz="4400">
                <a:solidFill>
                  <a:schemeClr val="dk1"/>
                </a:solidFill>
              </a:defRPr>
            </a:lvl1pPr>
            <a:lvl2pPr rtl="0">
              <a:defRPr/>
            </a:lvl2pPr>
            <a:lvl3pPr rtl="0">
              <a:defRPr/>
            </a:lvl3pPr>
            <a:lvl4pPr rtl="0">
              <a:defRPr/>
            </a:lvl4pPr>
            <a:lvl5pPr rtl="0">
              <a:defRPr/>
            </a:lvl5pPr>
            <a:lvl6pPr rtl="0">
              <a:defRPr/>
            </a:lvl6pPr>
            <a:lvl7pPr rtl="0">
              <a:defRPr/>
            </a:lvl7pPr>
            <a:lvl8pPr rtl="0">
              <a:defRPr/>
            </a:lvl8pPr>
            <a:lvl9pPr rtl="0">
              <a:defRPr/>
            </a:lvl9pPr>
          </a:lstStyle>
          <a:p/>
        </p:txBody>
      </p:sp>
      <p:sp>
        <p:nvSpPr>
          <p:cNvPr name="Shape 64" id="64"/>
          <p:cNvSpPr txBox="1"/>
          <p:nvPr>
            <p:ph type="dt" idx="10"/>
          </p:nvPr>
        </p:nvSpPr>
        <p:spPr>
          <a:xfrm>
            <a:off y="6356350" x="457200"/>
            <a:ext cy="365125" cx="2133599"/>
          </a:xfrm>
          <a:prstGeom prst="rect">
            <a:avLst/>
          </a:prstGeom>
          <a:noFill/>
          <a:ln>
            <a:noFill/>
          </a:ln>
        </p:spPr>
        <p:txBody>
          <a:bodyPr bIns="91425" tIns="91425" lIns="91425" anchor="ctr" anchorCtr="0" rIns="91425"/>
          <a:lstStyle>
            <a:lvl1pPr indent="0" marR="0" algn="l" marL="0" rtl="0">
              <a:defRPr i="0" baseline="0" strike="noStrike" sz="1200" b="0" cap="none" u="none">
                <a:solidFill>
                  <a:srgbClr val="888888"/>
                </a:solidFill>
                <a:latin typeface="Arial"/>
                <a:ea typeface="Arial"/>
                <a:cs typeface="Arial"/>
                <a:sym typeface="Arial"/>
              </a:defRPr>
            </a:lvl1pPr>
            <a:lvl2pPr indent="0" marR="0" algn="l" marL="457200" rtl="0">
              <a:defRPr i="0" baseline="0" strike="noStrike" sz="1800" b="0" cap="none" u="none">
                <a:solidFill>
                  <a:schemeClr val="dk1"/>
                </a:solidFill>
                <a:latin typeface="Arial"/>
                <a:ea typeface="Arial"/>
                <a:cs typeface="Arial"/>
                <a:sym typeface="Arial"/>
              </a:defRPr>
            </a:lvl2pPr>
            <a:lvl3pPr indent="0" marR="0" algn="l" marL="914400" rtl="0">
              <a:defRPr i="0" baseline="0" strike="noStrike" sz="1800" b="0" cap="none" u="none">
                <a:solidFill>
                  <a:schemeClr val="dk1"/>
                </a:solidFill>
                <a:latin typeface="Arial"/>
                <a:ea typeface="Arial"/>
                <a:cs typeface="Arial"/>
                <a:sym typeface="Arial"/>
              </a:defRPr>
            </a:lvl3pPr>
            <a:lvl4pPr indent="0" marR="0" algn="l" marL="1371600" rtl="0">
              <a:defRPr i="0" baseline="0" strike="noStrike" sz="1800" b="0" cap="none" u="none">
                <a:solidFill>
                  <a:schemeClr val="dk1"/>
                </a:solidFill>
                <a:latin typeface="Arial"/>
                <a:ea typeface="Arial"/>
                <a:cs typeface="Arial"/>
                <a:sym typeface="Arial"/>
              </a:defRPr>
            </a:lvl4pPr>
            <a:lvl5pPr indent="0" marR="0" algn="l" marL="1828800" rtl="0">
              <a:defRPr i="0" baseline="0" strike="noStrike" sz="1800" b="0" cap="none" u="none">
                <a:solidFill>
                  <a:schemeClr val="dk1"/>
                </a:solidFill>
                <a:latin typeface="Arial"/>
                <a:ea typeface="Arial"/>
                <a:cs typeface="Arial"/>
                <a:sym typeface="Arial"/>
              </a:defRPr>
            </a:lvl5pPr>
            <a:lvl6pPr indent="0" marR="0" algn="l" marL="2286000" rtl="0">
              <a:defRPr i="0" baseline="0" strike="noStrike" sz="1800" b="0" cap="none" u="none">
                <a:solidFill>
                  <a:schemeClr val="dk1"/>
                </a:solidFill>
                <a:latin typeface="Arial"/>
                <a:ea typeface="Arial"/>
                <a:cs typeface="Arial"/>
                <a:sym typeface="Arial"/>
              </a:defRPr>
            </a:lvl6pPr>
            <a:lvl7pPr indent="0" marR="0" algn="l" marL="2743200" rtl="0">
              <a:defRPr i="0" baseline="0" strike="noStrike" sz="1800" b="0" cap="none" u="none">
                <a:solidFill>
                  <a:schemeClr val="dk1"/>
                </a:solidFill>
                <a:latin typeface="Arial"/>
                <a:ea typeface="Arial"/>
                <a:cs typeface="Arial"/>
                <a:sym typeface="Arial"/>
              </a:defRPr>
            </a:lvl7pPr>
            <a:lvl8pPr indent="0" marR="0" algn="l" marL="3200400" rtl="0">
              <a:defRPr i="0" baseline="0" strike="noStrike" sz="1800" b="0" cap="none" u="none">
                <a:solidFill>
                  <a:schemeClr val="dk1"/>
                </a:solidFill>
                <a:latin typeface="Arial"/>
                <a:ea typeface="Arial"/>
                <a:cs typeface="Arial"/>
                <a:sym typeface="Arial"/>
              </a:defRPr>
            </a:lvl8pPr>
            <a:lvl9pPr indent="0" marR="0" algn="l" marL="3657600" rtl="0">
              <a:defRPr i="0" baseline="0" strike="noStrike" sz="1800" b="0" cap="none" u="none">
                <a:solidFill>
                  <a:schemeClr val="dk1"/>
                </a:solidFill>
                <a:latin typeface="Arial"/>
                <a:ea typeface="Arial"/>
                <a:cs typeface="Arial"/>
                <a:sym typeface="Arial"/>
              </a:defRPr>
            </a:lvl9pPr>
          </a:lstStyle>
          <a:p/>
        </p:txBody>
      </p:sp>
      <p:sp>
        <p:nvSpPr>
          <p:cNvPr name="Shape 65" id="65"/>
          <p:cNvSpPr txBox="1"/>
          <p:nvPr>
            <p:ph type="ftr" idx="11"/>
          </p:nvPr>
        </p:nvSpPr>
        <p:spPr>
          <a:xfrm>
            <a:off y="6356350" x="3124200"/>
            <a:ext cy="365125" cx="2895600"/>
          </a:xfrm>
          <a:prstGeom prst="rect">
            <a:avLst/>
          </a:prstGeom>
          <a:noFill/>
          <a:ln>
            <a:noFill/>
          </a:ln>
        </p:spPr>
        <p:txBody>
          <a:bodyPr bIns="91425" tIns="91425" lIns="91425" anchor="ctr" anchorCtr="0" rIns="91425"/>
          <a:lstStyle>
            <a:lvl1pPr indent="0" marR="0" algn="ctr" marL="0" rtl="0">
              <a:defRPr i="0" baseline="0" strike="noStrike" sz="1200" b="0" cap="none" u="none">
                <a:solidFill>
                  <a:srgbClr val="888888"/>
                </a:solidFill>
                <a:latin typeface="Arial"/>
                <a:ea typeface="Arial"/>
                <a:cs typeface="Arial"/>
                <a:sym typeface="Arial"/>
              </a:defRPr>
            </a:lvl1pPr>
            <a:lvl2pPr indent="0" marR="0" algn="l" marL="457200" rtl="0">
              <a:defRPr i="0" baseline="0" strike="noStrike" sz="1800" b="0" cap="none" u="none">
                <a:solidFill>
                  <a:schemeClr val="dk1"/>
                </a:solidFill>
                <a:latin typeface="Arial"/>
                <a:ea typeface="Arial"/>
                <a:cs typeface="Arial"/>
                <a:sym typeface="Arial"/>
              </a:defRPr>
            </a:lvl2pPr>
            <a:lvl3pPr indent="0" marR="0" algn="l" marL="914400" rtl="0">
              <a:defRPr i="0" baseline="0" strike="noStrike" sz="1800" b="0" cap="none" u="none">
                <a:solidFill>
                  <a:schemeClr val="dk1"/>
                </a:solidFill>
                <a:latin typeface="Arial"/>
                <a:ea typeface="Arial"/>
                <a:cs typeface="Arial"/>
                <a:sym typeface="Arial"/>
              </a:defRPr>
            </a:lvl3pPr>
            <a:lvl4pPr indent="0" marR="0" algn="l" marL="1371600" rtl="0">
              <a:defRPr i="0" baseline="0" strike="noStrike" sz="1800" b="0" cap="none" u="none">
                <a:solidFill>
                  <a:schemeClr val="dk1"/>
                </a:solidFill>
                <a:latin typeface="Arial"/>
                <a:ea typeface="Arial"/>
                <a:cs typeface="Arial"/>
                <a:sym typeface="Arial"/>
              </a:defRPr>
            </a:lvl4pPr>
            <a:lvl5pPr indent="0" marR="0" algn="l" marL="1828800" rtl="0">
              <a:defRPr i="0" baseline="0" strike="noStrike" sz="1800" b="0" cap="none" u="none">
                <a:solidFill>
                  <a:schemeClr val="dk1"/>
                </a:solidFill>
                <a:latin typeface="Arial"/>
                <a:ea typeface="Arial"/>
                <a:cs typeface="Arial"/>
                <a:sym typeface="Arial"/>
              </a:defRPr>
            </a:lvl5pPr>
            <a:lvl6pPr indent="0" marR="0" algn="l" marL="2286000" rtl="0">
              <a:defRPr i="0" baseline="0" strike="noStrike" sz="1800" b="0" cap="none" u="none">
                <a:solidFill>
                  <a:schemeClr val="dk1"/>
                </a:solidFill>
                <a:latin typeface="Arial"/>
                <a:ea typeface="Arial"/>
                <a:cs typeface="Arial"/>
                <a:sym typeface="Arial"/>
              </a:defRPr>
            </a:lvl6pPr>
            <a:lvl7pPr indent="0" marR="0" algn="l" marL="2743200" rtl="0">
              <a:defRPr i="0" baseline="0" strike="noStrike" sz="1800" b="0" cap="none" u="none">
                <a:solidFill>
                  <a:schemeClr val="dk1"/>
                </a:solidFill>
                <a:latin typeface="Arial"/>
                <a:ea typeface="Arial"/>
                <a:cs typeface="Arial"/>
                <a:sym typeface="Arial"/>
              </a:defRPr>
            </a:lvl7pPr>
            <a:lvl8pPr indent="0" marR="0" algn="l" marL="3200400" rtl="0">
              <a:defRPr i="0" baseline="0" strike="noStrike" sz="1800" b="0" cap="none" u="none">
                <a:solidFill>
                  <a:schemeClr val="dk1"/>
                </a:solidFill>
                <a:latin typeface="Arial"/>
                <a:ea typeface="Arial"/>
                <a:cs typeface="Arial"/>
                <a:sym typeface="Arial"/>
              </a:defRPr>
            </a:lvl8pPr>
            <a:lvl9pPr indent="0" marR="0" algn="l" marL="3657600" rtl="0">
              <a:defRPr i="0" baseline="0" strike="noStrike" sz="1800" b="0" cap="none" u="none">
                <a:solidFill>
                  <a:schemeClr val="dk1"/>
                </a:solidFill>
                <a:latin typeface="Arial"/>
                <a:ea typeface="Arial"/>
                <a:cs typeface="Arial"/>
                <a:sym typeface="Arial"/>
              </a:defRPr>
            </a:lvl9pPr>
          </a:lstStyle>
          <a:p/>
        </p:txBody>
      </p:sp>
      <p:sp>
        <p:nvSpPr>
          <p:cNvPr name="Shape 66" id="66"/>
          <p:cNvSpPr txBox="1"/>
          <p:nvPr>
            <p:ph type="sldNum" idx="12"/>
          </p:nvPr>
        </p:nvSpPr>
        <p:spPr>
          <a:xfrm>
            <a:off y="6356350" x="6553200"/>
            <a:ext cy="365125" cx="2133599"/>
          </a:xfrm>
          <a:prstGeom prst="rect">
            <a:avLst/>
          </a:prstGeom>
          <a:noFill/>
          <a:ln>
            <a:noFill/>
          </a:ln>
        </p:spPr>
        <p:txBody>
          <a:bodyPr bIns="91425" tIns="91425" lIns="91425" anchor="ctr" anchorCtr="0" rIns="91425"/>
          <a:lstStyle>
            <a:lvl1pPr indent="0" marR="0" algn="r" marL="0" rtl="0">
              <a:defRPr i="0" baseline="0" strike="noStrike" sz="1200" b="0" cap="none" u="none">
                <a:solidFill>
                  <a:srgbClr val="888888"/>
                </a:solidFill>
                <a:latin typeface="Arial"/>
                <a:ea typeface="Arial"/>
                <a:cs typeface="Arial"/>
                <a:sym typeface="Arial"/>
              </a:defRPr>
            </a:lvl1pPr>
            <a:lvl2pPr indent="0" marR="0" algn="l" marL="457200" rtl="0">
              <a:defRPr i="0" baseline="0" strike="noStrike" sz="1800" b="0" cap="none" u="none">
                <a:solidFill>
                  <a:schemeClr val="dk1"/>
                </a:solidFill>
                <a:latin typeface="Arial"/>
                <a:ea typeface="Arial"/>
                <a:cs typeface="Arial"/>
                <a:sym typeface="Arial"/>
              </a:defRPr>
            </a:lvl2pPr>
            <a:lvl3pPr indent="0" marR="0" algn="l" marL="914400" rtl="0">
              <a:defRPr i="0" baseline="0" strike="noStrike" sz="1800" b="0" cap="none" u="none">
                <a:solidFill>
                  <a:schemeClr val="dk1"/>
                </a:solidFill>
                <a:latin typeface="Arial"/>
                <a:ea typeface="Arial"/>
                <a:cs typeface="Arial"/>
                <a:sym typeface="Arial"/>
              </a:defRPr>
            </a:lvl3pPr>
            <a:lvl4pPr indent="0" marR="0" algn="l" marL="1371600" rtl="0">
              <a:defRPr i="0" baseline="0" strike="noStrike" sz="1800" b="0" cap="none" u="none">
                <a:solidFill>
                  <a:schemeClr val="dk1"/>
                </a:solidFill>
                <a:latin typeface="Arial"/>
                <a:ea typeface="Arial"/>
                <a:cs typeface="Arial"/>
                <a:sym typeface="Arial"/>
              </a:defRPr>
            </a:lvl4pPr>
            <a:lvl5pPr indent="0" marR="0" algn="l" marL="1828800" rtl="0">
              <a:defRPr i="0" baseline="0" strike="noStrike" sz="1800" b="0" cap="none" u="none">
                <a:solidFill>
                  <a:schemeClr val="dk1"/>
                </a:solidFill>
                <a:latin typeface="Arial"/>
                <a:ea typeface="Arial"/>
                <a:cs typeface="Arial"/>
                <a:sym typeface="Arial"/>
              </a:defRPr>
            </a:lvl5pPr>
            <a:lvl6pPr indent="0" marR="0" algn="l" marL="2286000" rtl="0">
              <a:defRPr i="0" baseline="0" strike="noStrike" sz="1800" b="0" cap="none" u="none">
                <a:solidFill>
                  <a:schemeClr val="dk1"/>
                </a:solidFill>
                <a:latin typeface="Arial"/>
                <a:ea typeface="Arial"/>
                <a:cs typeface="Arial"/>
                <a:sym typeface="Arial"/>
              </a:defRPr>
            </a:lvl6pPr>
            <a:lvl7pPr indent="0" marR="0" algn="l" marL="2743200" rtl="0">
              <a:defRPr i="0" baseline="0" strike="noStrike" sz="1800" b="0" cap="none" u="none">
                <a:solidFill>
                  <a:schemeClr val="dk1"/>
                </a:solidFill>
                <a:latin typeface="Arial"/>
                <a:ea typeface="Arial"/>
                <a:cs typeface="Arial"/>
                <a:sym typeface="Arial"/>
              </a:defRPr>
            </a:lvl7pPr>
            <a:lvl8pPr indent="0" marR="0" algn="l" marL="3200400" rtl="0">
              <a:defRPr i="0" baseline="0" strike="noStrike" sz="1800" b="0" cap="none" u="none">
                <a:solidFill>
                  <a:schemeClr val="dk1"/>
                </a:solidFill>
                <a:latin typeface="Arial"/>
                <a:ea typeface="Arial"/>
                <a:cs typeface="Arial"/>
                <a:sym typeface="Arial"/>
              </a:defRPr>
            </a:lvl8pPr>
            <a:lvl9pPr indent="0" marR="0" algn="l" marL="3657600" rtl="0">
              <a:defRPr i="0" baseline="0" strike="noStrike" sz="1800" b="0" cap="none" u="none">
                <a:solidFill>
                  <a:schemeClr val="dk1"/>
                </a:solidFill>
                <a:latin typeface="Arial"/>
                <a:ea typeface="Arial"/>
                <a:cs typeface="Arial"/>
                <a:sym typeface="Arial"/>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blank" type="blank">
  <p:cSld name="blank">
    <p:spTree>
      <p:nvGrpSpPr>
        <p:cNvPr name="Shape 67" id="67"/>
        <p:cNvGrpSpPr/>
        <p:nvPr/>
      </p:nvGrpSpPr>
      <p:grpSpPr>
        <a:xfrm>
          <a:off y="0" x="0"/>
          <a:ext cy="0" cx="0"/>
          <a:chOff y="0" x="0"/>
          <a:chExt cy="0" cx="0"/>
        </a:xfrm>
      </p:grpSpPr>
      <p:sp>
        <p:nvSpPr>
          <p:cNvPr name="Shape 68" id="68"/>
          <p:cNvSpPr txBox="1"/>
          <p:nvPr>
            <p:ph type="dt" idx="10"/>
          </p:nvPr>
        </p:nvSpPr>
        <p:spPr>
          <a:xfrm>
            <a:off y="6356350" x="457200"/>
            <a:ext cy="365125" cx="2133599"/>
          </a:xfrm>
          <a:prstGeom prst="rect">
            <a:avLst/>
          </a:prstGeom>
          <a:noFill/>
          <a:ln>
            <a:noFill/>
          </a:ln>
        </p:spPr>
        <p:txBody>
          <a:bodyPr bIns="91425" tIns="91425" lIns="91425" anchor="ctr" anchorCtr="0" rIns="91425"/>
          <a:lstStyle>
            <a:lvl1pPr indent="0" marR="0" algn="l" marL="0" rtl="0">
              <a:defRPr i="0" baseline="0" strike="noStrike" sz="1200" b="0" cap="none" u="none">
                <a:solidFill>
                  <a:srgbClr val="888888"/>
                </a:solidFill>
                <a:latin typeface="Arial"/>
                <a:ea typeface="Arial"/>
                <a:cs typeface="Arial"/>
                <a:sym typeface="Arial"/>
              </a:defRPr>
            </a:lvl1pPr>
            <a:lvl2pPr indent="0" marR="0" algn="l" marL="457200" rtl="0">
              <a:defRPr i="0" baseline="0" strike="noStrike" sz="1800" b="0" cap="none" u="none">
                <a:solidFill>
                  <a:schemeClr val="dk1"/>
                </a:solidFill>
                <a:latin typeface="Arial"/>
                <a:ea typeface="Arial"/>
                <a:cs typeface="Arial"/>
                <a:sym typeface="Arial"/>
              </a:defRPr>
            </a:lvl2pPr>
            <a:lvl3pPr indent="0" marR="0" algn="l" marL="914400" rtl="0">
              <a:defRPr i="0" baseline="0" strike="noStrike" sz="1800" b="0" cap="none" u="none">
                <a:solidFill>
                  <a:schemeClr val="dk1"/>
                </a:solidFill>
                <a:latin typeface="Arial"/>
                <a:ea typeface="Arial"/>
                <a:cs typeface="Arial"/>
                <a:sym typeface="Arial"/>
              </a:defRPr>
            </a:lvl3pPr>
            <a:lvl4pPr indent="0" marR="0" algn="l" marL="1371600" rtl="0">
              <a:defRPr i="0" baseline="0" strike="noStrike" sz="1800" b="0" cap="none" u="none">
                <a:solidFill>
                  <a:schemeClr val="dk1"/>
                </a:solidFill>
                <a:latin typeface="Arial"/>
                <a:ea typeface="Arial"/>
                <a:cs typeface="Arial"/>
                <a:sym typeface="Arial"/>
              </a:defRPr>
            </a:lvl4pPr>
            <a:lvl5pPr indent="0" marR="0" algn="l" marL="1828800" rtl="0">
              <a:defRPr i="0" baseline="0" strike="noStrike" sz="1800" b="0" cap="none" u="none">
                <a:solidFill>
                  <a:schemeClr val="dk1"/>
                </a:solidFill>
                <a:latin typeface="Arial"/>
                <a:ea typeface="Arial"/>
                <a:cs typeface="Arial"/>
                <a:sym typeface="Arial"/>
              </a:defRPr>
            </a:lvl5pPr>
            <a:lvl6pPr indent="0" marR="0" algn="l" marL="2286000" rtl="0">
              <a:defRPr i="0" baseline="0" strike="noStrike" sz="1800" b="0" cap="none" u="none">
                <a:solidFill>
                  <a:schemeClr val="dk1"/>
                </a:solidFill>
                <a:latin typeface="Arial"/>
                <a:ea typeface="Arial"/>
                <a:cs typeface="Arial"/>
                <a:sym typeface="Arial"/>
              </a:defRPr>
            </a:lvl6pPr>
            <a:lvl7pPr indent="0" marR="0" algn="l" marL="2743200" rtl="0">
              <a:defRPr i="0" baseline="0" strike="noStrike" sz="1800" b="0" cap="none" u="none">
                <a:solidFill>
                  <a:schemeClr val="dk1"/>
                </a:solidFill>
                <a:latin typeface="Arial"/>
                <a:ea typeface="Arial"/>
                <a:cs typeface="Arial"/>
                <a:sym typeface="Arial"/>
              </a:defRPr>
            </a:lvl7pPr>
            <a:lvl8pPr indent="0" marR="0" algn="l" marL="3200400" rtl="0">
              <a:defRPr i="0" baseline="0" strike="noStrike" sz="1800" b="0" cap="none" u="none">
                <a:solidFill>
                  <a:schemeClr val="dk1"/>
                </a:solidFill>
                <a:latin typeface="Arial"/>
                <a:ea typeface="Arial"/>
                <a:cs typeface="Arial"/>
                <a:sym typeface="Arial"/>
              </a:defRPr>
            </a:lvl8pPr>
            <a:lvl9pPr indent="0" marR="0" algn="l" marL="3657600" rtl="0">
              <a:defRPr i="0" baseline="0" strike="noStrike" sz="1800" b="0" cap="none" u="none">
                <a:solidFill>
                  <a:schemeClr val="dk1"/>
                </a:solidFill>
                <a:latin typeface="Arial"/>
                <a:ea typeface="Arial"/>
                <a:cs typeface="Arial"/>
                <a:sym typeface="Arial"/>
              </a:defRPr>
            </a:lvl9pPr>
          </a:lstStyle>
          <a:p/>
        </p:txBody>
      </p:sp>
      <p:sp>
        <p:nvSpPr>
          <p:cNvPr name="Shape 69" id="69"/>
          <p:cNvSpPr txBox="1"/>
          <p:nvPr>
            <p:ph type="ftr" idx="11"/>
          </p:nvPr>
        </p:nvSpPr>
        <p:spPr>
          <a:xfrm>
            <a:off y="6356350" x="3124200"/>
            <a:ext cy="365125" cx="2895600"/>
          </a:xfrm>
          <a:prstGeom prst="rect">
            <a:avLst/>
          </a:prstGeom>
          <a:noFill/>
          <a:ln>
            <a:noFill/>
          </a:ln>
        </p:spPr>
        <p:txBody>
          <a:bodyPr bIns="91425" tIns="91425" lIns="91425" anchor="ctr" anchorCtr="0" rIns="91425"/>
          <a:lstStyle>
            <a:lvl1pPr indent="0" marR="0" algn="ctr" marL="0" rtl="0">
              <a:defRPr i="0" baseline="0" strike="noStrike" sz="1200" b="0" cap="none" u="none">
                <a:solidFill>
                  <a:srgbClr val="888888"/>
                </a:solidFill>
                <a:latin typeface="Arial"/>
                <a:ea typeface="Arial"/>
                <a:cs typeface="Arial"/>
                <a:sym typeface="Arial"/>
              </a:defRPr>
            </a:lvl1pPr>
            <a:lvl2pPr indent="0" marR="0" algn="l" marL="457200" rtl="0">
              <a:defRPr i="0" baseline="0" strike="noStrike" sz="1800" b="0" cap="none" u="none">
                <a:solidFill>
                  <a:schemeClr val="dk1"/>
                </a:solidFill>
                <a:latin typeface="Arial"/>
                <a:ea typeface="Arial"/>
                <a:cs typeface="Arial"/>
                <a:sym typeface="Arial"/>
              </a:defRPr>
            </a:lvl2pPr>
            <a:lvl3pPr indent="0" marR="0" algn="l" marL="914400" rtl="0">
              <a:defRPr i="0" baseline="0" strike="noStrike" sz="1800" b="0" cap="none" u="none">
                <a:solidFill>
                  <a:schemeClr val="dk1"/>
                </a:solidFill>
                <a:latin typeface="Arial"/>
                <a:ea typeface="Arial"/>
                <a:cs typeface="Arial"/>
                <a:sym typeface="Arial"/>
              </a:defRPr>
            </a:lvl3pPr>
            <a:lvl4pPr indent="0" marR="0" algn="l" marL="1371600" rtl="0">
              <a:defRPr i="0" baseline="0" strike="noStrike" sz="1800" b="0" cap="none" u="none">
                <a:solidFill>
                  <a:schemeClr val="dk1"/>
                </a:solidFill>
                <a:latin typeface="Arial"/>
                <a:ea typeface="Arial"/>
                <a:cs typeface="Arial"/>
                <a:sym typeface="Arial"/>
              </a:defRPr>
            </a:lvl4pPr>
            <a:lvl5pPr indent="0" marR="0" algn="l" marL="1828800" rtl="0">
              <a:defRPr i="0" baseline="0" strike="noStrike" sz="1800" b="0" cap="none" u="none">
                <a:solidFill>
                  <a:schemeClr val="dk1"/>
                </a:solidFill>
                <a:latin typeface="Arial"/>
                <a:ea typeface="Arial"/>
                <a:cs typeface="Arial"/>
                <a:sym typeface="Arial"/>
              </a:defRPr>
            </a:lvl5pPr>
            <a:lvl6pPr indent="0" marR="0" algn="l" marL="2286000" rtl="0">
              <a:defRPr i="0" baseline="0" strike="noStrike" sz="1800" b="0" cap="none" u="none">
                <a:solidFill>
                  <a:schemeClr val="dk1"/>
                </a:solidFill>
                <a:latin typeface="Arial"/>
                <a:ea typeface="Arial"/>
                <a:cs typeface="Arial"/>
                <a:sym typeface="Arial"/>
              </a:defRPr>
            </a:lvl6pPr>
            <a:lvl7pPr indent="0" marR="0" algn="l" marL="2743200" rtl="0">
              <a:defRPr i="0" baseline="0" strike="noStrike" sz="1800" b="0" cap="none" u="none">
                <a:solidFill>
                  <a:schemeClr val="dk1"/>
                </a:solidFill>
                <a:latin typeface="Arial"/>
                <a:ea typeface="Arial"/>
                <a:cs typeface="Arial"/>
                <a:sym typeface="Arial"/>
              </a:defRPr>
            </a:lvl7pPr>
            <a:lvl8pPr indent="0" marR="0" algn="l" marL="3200400" rtl="0">
              <a:defRPr i="0" baseline="0" strike="noStrike" sz="1800" b="0" cap="none" u="none">
                <a:solidFill>
                  <a:schemeClr val="dk1"/>
                </a:solidFill>
                <a:latin typeface="Arial"/>
                <a:ea typeface="Arial"/>
                <a:cs typeface="Arial"/>
                <a:sym typeface="Arial"/>
              </a:defRPr>
            </a:lvl8pPr>
            <a:lvl9pPr indent="0" marR="0" algn="l" marL="3657600" rtl="0">
              <a:defRPr i="0" baseline="0" strike="noStrike" sz="1800" b="0" cap="none" u="none">
                <a:solidFill>
                  <a:schemeClr val="dk1"/>
                </a:solidFill>
                <a:latin typeface="Arial"/>
                <a:ea typeface="Arial"/>
                <a:cs typeface="Arial"/>
                <a:sym typeface="Arial"/>
              </a:defRPr>
            </a:lvl9pPr>
          </a:lstStyle>
          <a:p/>
        </p:txBody>
      </p:sp>
      <p:sp>
        <p:nvSpPr>
          <p:cNvPr name="Shape 70" id="70"/>
          <p:cNvSpPr txBox="1"/>
          <p:nvPr>
            <p:ph type="sldNum" idx="12"/>
          </p:nvPr>
        </p:nvSpPr>
        <p:spPr>
          <a:xfrm>
            <a:off y="6356350" x="6553200"/>
            <a:ext cy="365125" cx="2133599"/>
          </a:xfrm>
          <a:prstGeom prst="rect">
            <a:avLst/>
          </a:prstGeom>
          <a:noFill/>
          <a:ln>
            <a:noFill/>
          </a:ln>
        </p:spPr>
        <p:txBody>
          <a:bodyPr bIns="91425" tIns="91425" lIns="91425" anchor="ctr" anchorCtr="0" rIns="91425"/>
          <a:lstStyle>
            <a:lvl1pPr indent="0" marR="0" algn="r" marL="0" rtl="0">
              <a:defRPr i="0" baseline="0" strike="noStrike" sz="1200" b="0" cap="none" u="none">
                <a:solidFill>
                  <a:srgbClr val="888888"/>
                </a:solidFill>
                <a:latin typeface="Arial"/>
                <a:ea typeface="Arial"/>
                <a:cs typeface="Arial"/>
                <a:sym typeface="Arial"/>
              </a:defRPr>
            </a:lvl1pPr>
            <a:lvl2pPr indent="0" marR="0" algn="l" marL="457200" rtl="0">
              <a:defRPr i="0" baseline="0" strike="noStrike" sz="1800" b="0" cap="none" u="none">
                <a:solidFill>
                  <a:schemeClr val="dk1"/>
                </a:solidFill>
                <a:latin typeface="Arial"/>
                <a:ea typeface="Arial"/>
                <a:cs typeface="Arial"/>
                <a:sym typeface="Arial"/>
              </a:defRPr>
            </a:lvl2pPr>
            <a:lvl3pPr indent="0" marR="0" algn="l" marL="914400" rtl="0">
              <a:defRPr i="0" baseline="0" strike="noStrike" sz="1800" b="0" cap="none" u="none">
                <a:solidFill>
                  <a:schemeClr val="dk1"/>
                </a:solidFill>
                <a:latin typeface="Arial"/>
                <a:ea typeface="Arial"/>
                <a:cs typeface="Arial"/>
                <a:sym typeface="Arial"/>
              </a:defRPr>
            </a:lvl3pPr>
            <a:lvl4pPr indent="0" marR="0" algn="l" marL="1371600" rtl="0">
              <a:defRPr i="0" baseline="0" strike="noStrike" sz="1800" b="0" cap="none" u="none">
                <a:solidFill>
                  <a:schemeClr val="dk1"/>
                </a:solidFill>
                <a:latin typeface="Arial"/>
                <a:ea typeface="Arial"/>
                <a:cs typeface="Arial"/>
                <a:sym typeface="Arial"/>
              </a:defRPr>
            </a:lvl4pPr>
            <a:lvl5pPr indent="0" marR="0" algn="l" marL="1828800" rtl="0">
              <a:defRPr i="0" baseline="0" strike="noStrike" sz="1800" b="0" cap="none" u="none">
                <a:solidFill>
                  <a:schemeClr val="dk1"/>
                </a:solidFill>
                <a:latin typeface="Arial"/>
                <a:ea typeface="Arial"/>
                <a:cs typeface="Arial"/>
                <a:sym typeface="Arial"/>
              </a:defRPr>
            </a:lvl5pPr>
            <a:lvl6pPr indent="0" marR="0" algn="l" marL="2286000" rtl="0">
              <a:defRPr i="0" baseline="0" strike="noStrike" sz="1800" b="0" cap="none" u="none">
                <a:solidFill>
                  <a:schemeClr val="dk1"/>
                </a:solidFill>
                <a:latin typeface="Arial"/>
                <a:ea typeface="Arial"/>
                <a:cs typeface="Arial"/>
                <a:sym typeface="Arial"/>
              </a:defRPr>
            </a:lvl6pPr>
            <a:lvl7pPr indent="0" marR="0" algn="l" marL="2743200" rtl="0">
              <a:defRPr i="0" baseline="0" strike="noStrike" sz="1800" b="0" cap="none" u="none">
                <a:solidFill>
                  <a:schemeClr val="dk1"/>
                </a:solidFill>
                <a:latin typeface="Arial"/>
                <a:ea typeface="Arial"/>
                <a:cs typeface="Arial"/>
                <a:sym typeface="Arial"/>
              </a:defRPr>
            </a:lvl7pPr>
            <a:lvl8pPr indent="0" marR="0" algn="l" marL="3200400" rtl="0">
              <a:defRPr i="0" baseline="0" strike="noStrike" sz="1800" b="0" cap="none" u="none">
                <a:solidFill>
                  <a:schemeClr val="dk1"/>
                </a:solidFill>
                <a:latin typeface="Arial"/>
                <a:ea typeface="Arial"/>
                <a:cs typeface="Arial"/>
                <a:sym typeface="Arial"/>
              </a:defRPr>
            </a:lvl8pPr>
            <a:lvl9pPr indent="0" marR="0" algn="l" marL="3657600" rtl="0">
              <a:defRPr i="0" baseline="0" strike="noStrike" sz="1800" b="0" cap="none" u="none">
                <a:solidFill>
                  <a:schemeClr val="dk1"/>
                </a:solidFill>
                <a:latin typeface="Arial"/>
                <a:ea typeface="Arial"/>
                <a:cs typeface="Arial"/>
                <a:sym typeface="Arial"/>
              </a:defRPr>
            </a:lvl9pPr>
          </a:lstStyl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objTx" type="objTx">
  <p:cSld name="objTx">
    <p:spTree>
      <p:nvGrpSpPr>
        <p:cNvPr name="Shape 71" id="71"/>
        <p:cNvGrpSpPr/>
        <p:nvPr/>
      </p:nvGrpSpPr>
      <p:grpSpPr>
        <a:xfrm>
          <a:off y="0" x="0"/>
          <a:ext cy="0" cx="0"/>
          <a:chOff y="0" x="0"/>
          <a:chExt cy="0" cx="0"/>
        </a:xfrm>
      </p:grpSpPr>
      <p:sp>
        <p:nvSpPr>
          <p:cNvPr name="Shape 72" id="72"/>
          <p:cNvSpPr txBox="1"/>
          <p:nvPr>
            <p:ph type="title"/>
          </p:nvPr>
        </p:nvSpPr>
        <p:spPr>
          <a:xfrm>
            <a:off y="273050" x="457200"/>
            <a:ext cy="1162049" cx="3008313"/>
          </a:xfrm>
          <a:prstGeom prst="rect">
            <a:avLst/>
          </a:prstGeom>
          <a:noFill/>
          <a:ln>
            <a:noFill/>
          </a:ln>
        </p:spPr>
        <p:txBody>
          <a:bodyPr bIns="91425" tIns="91425" lIns="91425" anchor="b" anchorCtr="0" rIns="91425"/>
          <a:lstStyle>
            <a:lvl1pPr algn="l" rtl="0">
              <a:defRPr sz="2000" b="1"/>
            </a:lvl1pPr>
            <a:lvl2pPr rtl="0">
              <a:defRPr/>
            </a:lvl2pPr>
            <a:lvl3pPr rtl="0">
              <a:defRPr/>
            </a:lvl3pPr>
            <a:lvl4pPr rtl="0">
              <a:defRPr/>
            </a:lvl4pPr>
            <a:lvl5pPr rtl="0">
              <a:defRPr/>
            </a:lvl5pPr>
            <a:lvl6pPr rtl="0">
              <a:defRPr/>
            </a:lvl6pPr>
            <a:lvl7pPr rtl="0">
              <a:defRPr/>
            </a:lvl7pPr>
            <a:lvl8pPr rtl="0">
              <a:defRPr/>
            </a:lvl8pPr>
            <a:lvl9pPr rtl="0">
              <a:defRPr/>
            </a:lvl9pPr>
          </a:lstStyle>
          <a:p/>
        </p:txBody>
      </p:sp>
      <p:sp>
        <p:nvSpPr>
          <p:cNvPr name="Shape 73" id="73"/>
          <p:cNvSpPr txBox="1"/>
          <p:nvPr>
            <p:ph type="body" idx="1"/>
          </p:nvPr>
        </p:nvSpPr>
        <p:spPr>
          <a:xfrm>
            <a:off y="273050" x="3575050"/>
            <a:ext cy="5853112" cx="5111750"/>
          </a:xfrm>
          <a:prstGeom prst="rect">
            <a:avLst/>
          </a:prstGeom>
          <a:noFill/>
          <a:ln>
            <a:noFill/>
          </a:ln>
        </p:spPr>
        <p:txBody>
          <a:bodyPr bIns="91425" tIns="91425" lIns="91425" anchor="t" anchorCtr="0" rIns="91425"/>
          <a:lstStyle>
            <a:lvl1pPr rtl="0">
              <a:defRPr sz="3200"/>
            </a:lvl1pPr>
            <a:lvl2pPr rtl="0">
              <a:defRPr sz="2800"/>
            </a:lvl2pPr>
            <a:lvl3pPr rtl="0">
              <a:defRPr sz="2400"/>
            </a:lvl3pPr>
            <a:lvl4pPr rtl="0">
              <a:defRPr sz="2000"/>
            </a:lvl4pPr>
            <a:lvl5pPr rtl="0">
              <a:defRPr sz="2000"/>
            </a:lvl5pPr>
            <a:lvl6pPr rtl="0">
              <a:defRPr sz="2000"/>
            </a:lvl6pPr>
            <a:lvl7pPr rtl="0">
              <a:defRPr sz="2000"/>
            </a:lvl7pPr>
            <a:lvl8pPr rtl="0">
              <a:defRPr sz="2000"/>
            </a:lvl8pPr>
            <a:lvl9pPr rtl="0">
              <a:defRPr sz="2000"/>
            </a:lvl9pPr>
          </a:lstStyle>
          <a:p/>
        </p:txBody>
      </p:sp>
      <p:sp>
        <p:nvSpPr>
          <p:cNvPr name="Shape 74" id="74"/>
          <p:cNvSpPr txBox="1"/>
          <p:nvPr>
            <p:ph type="body" idx="2"/>
          </p:nvPr>
        </p:nvSpPr>
        <p:spPr>
          <a:xfrm>
            <a:off y="1435100" x="457200"/>
            <a:ext cy="4691063" cx="3008313"/>
          </a:xfrm>
          <a:prstGeom prst="rect">
            <a:avLst/>
          </a:prstGeom>
          <a:noFill/>
          <a:ln>
            <a:noFill/>
          </a:ln>
        </p:spPr>
        <p:txBody>
          <a:bodyPr bIns="91425" tIns="91425" lIns="91425" anchor="t" anchorCtr="0" rIns="91425"/>
          <a:lstStyle>
            <a:lvl1pPr indent="0" marL="0" rtl="0">
              <a:buNone/>
              <a:defRPr sz="1400"/>
            </a:lvl1pPr>
            <a:lvl2pPr indent="0" marL="457200" rtl="0">
              <a:buNone/>
              <a:defRPr sz="1200"/>
            </a:lvl2pPr>
            <a:lvl3pPr indent="0" marL="914400" rtl="0">
              <a:buNone/>
              <a:defRPr sz="1000"/>
            </a:lvl3pPr>
            <a:lvl4pPr indent="0" marL="1371600" rtl="0">
              <a:buNone/>
              <a:defRPr sz="900"/>
            </a:lvl4pPr>
            <a:lvl5pPr indent="0" marL="1828800" rtl="0">
              <a:buNone/>
              <a:defRPr sz="900"/>
            </a:lvl5pPr>
            <a:lvl6pPr indent="0" marL="2286000" rtl="0">
              <a:buNone/>
              <a:defRPr sz="900"/>
            </a:lvl6pPr>
            <a:lvl7pPr indent="0" marL="2743200" rtl="0">
              <a:buNone/>
              <a:defRPr sz="900"/>
            </a:lvl7pPr>
            <a:lvl8pPr indent="0" marL="3200400" rtl="0">
              <a:buNone/>
              <a:defRPr sz="900"/>
            </a:lvl8pPr>
            <a:lvl9pPr indent="0" marL="3657600" rtl="0">
              <a:buNone/>
              <a:defRPr sz="900"/>
            </a:lvl9pPr>
          </a:lstStyle>
          <a:p/>
        </p:txBody>
      </p:sp>
      <p:sp>
        <p:nvSpPr>
          <p:cNvPr name="Shape 75" id="75"/>
          <p:cNvSpPr txBox="1"/>
          <p:nvPr>
            <p:ph type="dt" idx="10"/>
          </p:nvPr>
        </p:nvSpPr>
        <p:spPr>
          <a:xfrm>
            <a:off y="6356350" x="457200"/>
            <a:ext cy="365125" cx="2133599"/>
          </a:xfrm>
          <a:prstGeom prst="rect">
            <a:avLst/>
          </a:prstGeom>
          <a:noFill/>
          <a:ln>
            <a:noFill/>
          </a:ln>
        </p:spPr>
        <p:txBody>
          <a:bodyPr bIns="91425" tIns="91425" lIns="91425" anchor="ctr" anchorCtr="0" rIns="91425"/>
          <a:lstStyle>
            <a:lvl1pPr indent="0" marR="0" algn="l" marL="0" rtl="0">
              <a:defRPr i="0" baseline="0" strike="noStrike" sz="1200" b="0" cap="none" u="none">
                <a:solidFill>
                  <a:srgbClr val="888888"/>
                </a:solidFill>
                <a:latin typeface="Arial"/>
                <a:ea typeface="Arial"/>
                <a:cs typeface="Arial"/>
                <a:sym typeface="Arial"/>
              </a:defRPr>
            </a:lvl1pPr>
            <a:lvl2pPr indent="0" marR="0" algn="l" marL="457200" rtl="0">
              <a:defRPr i="0" baseline="0" strike="noStrike" sz="1800" b="0" cap="none" u="none">
                <a:solidFill>
                  <a:schemeClr val="dk1"/>
                </a:solidFill>
                <a:latin typeface="Arial"/>
                <a:ea typeface="Arial"/>
                <a:cs typeface="Arial"/>
                <a:sym typeface="Arial"/>
              </a:defRPr>
            </a:lvl2pPr>
            <a:lvl3pPr indent="0" marR="0" algn="l" marL="914400" rtl="0">
              <a:defRPr i="0" baseline="0" strike="noStrike" sz="1800" b="0" cap="none" u="none">
                <a:solidFill>
                  <a:schemeClr val="dk1"/>
                </a:solidFill>
                <a:latin typeface="Arial"/>
                <a:ea typeface="Arial"/>
                <a:cs typeface="Arial"/>
                <a:sym typeface="Arial"/>
              </a:defRPr>
            </a:lvl3pPr>
            <a:lvl4pPr indent="0" marR="0" algn="l" marL="1371600" rtl="0">
              <a:defRPr i="0" baseline="0" strike="noStrike" sz="1800" b="0" cap="none" u="none">
                <a:solidFill>
                  <a:schemeClr val="dk1"/>
                </a:solidFill>
                <a:latin typeface="Arial"/>
                <a:ea typeface="Arial"/>
                <a:cs typeface="Arial"/>
                <a:sym typeface="Arial"/>
              </a:defRPr>
            </a:lvl4pPr>
            <a:lvl5pPr indent="0" marR="0" algn="l" marL="1828800" rtl="0">
              <a:defRPr i="0" baseline="0" strike="noStrike" sz="1800" b="0" cap="none" u="none">
                <a:solidFill>
                  <a:schemeClr val="dk1"/>
                </a:solidFill>
                <a:latin typeface="Arial"/>
                <a:ea typeface="Arial"/>
                <a:cs typeface="Arial"/>
                <a:sym typeface="Arial"/>
              </a:defRPr>
            </a:lvl5pPr>
            <a:lvl6pPr indent="0" marR="0" algn="l" marL="2286000" rtl="0">
              <a:defRPr i="0" baseline="0" strike="noStrike" sz="1800" b="0" cap="none" u="none">
                <a:solidFill>
                  <a:schemeClr val="dk1"/>
                </a:solidFill>
                <a:latin typeface="Arial"/>
                <a:ea typeface="Arial"/>
                <a:cs typeface="Arial"/>
                <a:sym typeface="Arial"/>
              </a:defRPr>
            </a:lvl6pPr>
            <a:lvl7pPr indent="0" marR="0" algn="l" marL="2743200" rtl="0">
              <a:defRPr i="0" baseline="0" strike="noStrike" sz="1800" b="0" cap="none" u="none">
                <a:solidFill>
                  <a:schemeClr val="dk1"/>
                </a:solidFill>
                <a:latin typeface="Arial"/>
                <a:ea typeface="Arial"/>
                <a:cs typeface="Arial"/>
                <a:sym typeface="Arial"/>
              </a:defRPr>
            </a:lvl7pPr>
            <a:lvl8pPr indent="0" marR="0" algn="l" marL="3200400" rtl="0">
              <a:defRPr i="0" baseline="0" strike="noStrike" sz="1800" b="0" cap="none" u="none">
                <a:solidFill>
                  <a:schemeClr val="dk1"/>
                </a:solidFill>
                <a:latin typeface="Arial"/>
                <a:ea typeface="Arial"/>
                <a:cs typeface="Arial"/>
                <a:sym typeface="Arial"/>
              </a:defRPr>
            </a:lvl8pPr>
            <a:lvl9pPr indent="0" marR="0" algn="l" marL="3657600" rtl="0">
              <a:defRPr i="0" baseline="0" strike="noStrike" sz="1800" b="0" cap="none" u="none">
                <a:solidFill>
                  <a:schemeClr val="dk1"/>
                </a:solidFill>
                <a:latin typeface="Arial"/>
                <a:ea typeface="Arial"/>
                <a:cs typeface="Arial"/>
                <a:sym typeface="Arial"/>
              </a:defRPr>
            </a:lvl9pPr>
          </a:lstStyle>
          <a:p/>
        </p:txBody>
      </p:sp>
      <p:sp>
        <p:nvSpPr>
          <p:cNvPr name="Shape 76" id="76"/>
          <p:cNvSpPr txBox="1"/>
          <p:nvPr>
            <p:ph type="ftr" idx="11"/>
          </p:nvPr>
        </p:nvSpPr>
        <p:spPr>
          <a:xfrm>
            <a:off y="6356350" x="3124200"/>
            <a:ext cy="365125" cx="2895600"/>
          </a:xfrm>
          <a:prstGeom prst="rect">
            <a:avLst/>
          </a:prstGeom>
          <a:noFill/>
          <a:ln>
            <a:noFill/>
          </a:ln>
        </p:spPr>
        <p:txBody>
          <a:bodyPr bIns="91425" tIns="91425" lIns="91425" anchor="ctr" anchorCtr="0" rIns="91425"/>
          <a:lstStyle>
            <a:lvl1pPr indent="0" marR="0" algn="ctr" marL="0" rtl="0">
              <a:defRPr i="0" baseline="0" strike="noStrike" sz="1200" b="0" cap="none" u="none">
                <a:solidFill>
                  <a:srgbClr val="888888"/>
                </a:solidFill>
                <a:latin typeface="Arial"/>
                <a:ea typeface="Arial"/>
                <a:cs typeface="Arial"/>
                <a:sym typeface="Arial"/>
              </a:defRPr>
            </a:lvl1pPr>
            <a:lvl2pPr indent="0" marR="0" algn="l" marL="457200" rtl="0">
              <a:defRPr i="0" baseline="0" strike="noStrike" sz="1800" b="0" cap="none" u="none">
                <a:solidFill>
                  <a:schemeClr val="dk1"/>
                </a:solidFill>
                <a:latin typeface="Arial"/>
                <a:ea typeface="Arial"/>
                <a:cs typeface="Arial"/>
                <a:sym typeface="Arial"/>
              </a:defRPr>
            </a:lvl2pPr>
            <a:lvl3pPr indent="0" marR="0" algn="l" marL="914400" rtl="0">
              <a:defRPr i="0" baseline="0" strike="noStrike" sz="1800" b="0" cap="none" u="none">
                <a:solidFill>
                  <a:schemeClr val="dk1"/>
                </a:solidFill>
                <a:latin typeface="Arial"/>
                <a:ea typeface="Arial"/>
                <a:cs typeface="Arial"/>
                <a:sym typeface="Arial"/>
              </a:defRPr>
            </a:lvl3pPr>
            <a:lvl4pPr indent="0" marR="0" algn="l" marL="1371600" rtl="0">
              <a:defRPr i="0" baseline="0" strike="noStrike" sz="1800" b="0" cap="none" u="none">
                <a:solidFill>
                  <a:schemeClr val="dk1"/>
                </a:solidFill>
                <a:latin typeface="Arial"/>
                <a:ea typeface="Arial"/>
                <a:cs typeface="Arial"/>
                <a:sym typeface="Arial"/>
              </a:defRPr>
            </a:lvl4pPr>
            <a:lvl5pPr indent="0" marR="0" algn="l" marL="1828800" rtl="0">
              <a:defRPr i="0" baseline="0" strike="noStrike" sz="1800" b="0" cap="none" u="none">
                <a:solidFill>
                  <a:schemeClr val="dk1"/>
                </a:solidFill>
                <a:latin typeface="Arial"/>
                <a:ea typeface="Arial"/>
                <a:cs typeface="Arial"/>
                <a:sym typeface="Arial"/>
              </a:defRPr>
            </a:lvl5pPr>
            <a:lvl6pPr indent="0" marR="0" algn="l" marL="2286000" rtl="0">
              <a:defRPr i="0" baseline="0" strike="noStrike" sz="1800" b="0" cap="none" u="none">
                <a:solidFill>
                  <a:schemeClr val="dk1"/>
                </a:solidFill>
                <a:latin typeface="Arial"/>
                <a:ea typeface="Arial"/>
                <a:cs typeface="Arial"/>
                <a:sym typeface="Arial"/>
              </a:defRPr>
            </a:lvl6pPr>
            <a:lvl7pPr indent="0" marR="0" algn="l" marL="2743200" rtl="0">
              <a:defRPr i="0" baseline="0" strike="noStrike" sz="1800" b="0" cap="none" u="none">
                <a:solidFill>
                  <a:schemeClr val="dk1"/>
                </a:solidFill>
                <a:latin typeface="Arial"/>
                <a:ea typeface="Arial"/>
                <a:cs typeface="Arial"/>
                <a:sym typeface="Arial"/>
              </a:defRPr>
            </a:lvl7pPr>
            <a:lvl8pPr indent="0" marR="0" algn="l" marL="3200400" rtl="0">
              <a:defRPr i="0" baseline="0" strike="noStrike" sz="1800" b="0" cap="none" u="none">
                <a:solidFill>
                  <a:schemeClr val="dk1"/>
                </a:solidFill>
                <a:latin typeface="Arial"/>
                <a:ea typeface="Arial"/>
                <a:cs typeface="Arial"/>
                <a:sym typeface="Arial"/>
              </a:defRPr>
            </a:lvl8pPr>
            <a:lvl9pPr indent="0" marR="0" algn="l" marL="3657600" rtl="0">
              <a:defRPr i="0" baseline="0" strike="noStrike" sz="1800" b="0" cap="none" u="none">
                <a:solidFill>
                  <a:schemeClr val="dk1"/>
                </a:solidFill>
                <a:latin typeface="Arial"/>
                <a:ea typeface="Arial"/>
                <a:cs typeface="Arial"/>
                <a:sym typeface="Arial"/>
              </a:defRPr>
            </a:lvl9pPr>
          </a:lstStyle>
          <a:p/>
        </p:txBody>
      </p:sp>
      <p:sp>
        <p:nvSpPr>
          <p:cNvPr name="Shape 77" id="77"/>
          <p:cNvSpPr txBox="1"/>
          <p:nvPr>
            <p:ph type="sldNum" idx="12"/>
          </p:nvPr>
        </p:nvSpPr>
        <p:spPr>
          <a:xfrm>
            <a:off y="6356350" x="6553200"/>
            <a:ext cy="365125" cx="2133599"/>
          </a:xfrm>
          <a:prstGeom prst="rect">
            <a:avLst/>
          </a:prstGeom>
          <a:noFill/>
          <a:ln>
            <a:noFill/>
          </a:ln>
        </p:spPr>
        <p:txBody>
          <a:bodyPr bIns="91425" tIns="91425" lIns="91425" anchor="ctr" anchorCtr="0" rIns="91425"/>
          <a:lstStyle>
            <a:lvl1pPr indent="0" marR="0" algn="r" marL="0" rtl="0">
              <a:defRPr i="0" baseline="0" strike="noStrike" sz="1200" b="0" cap="none" u="none">
                <a:solidFill>
                  <a:srgbClr val="888888"/>
                </a:solidFill>
                <a:latin typeface="Arial"/>
                <a:ea typeface="Arial"/>
                <a:cs typeface="Arial"/>
                <a:sym typeface="Arial"/>
              </a:defRPr>
            </a:lvl1pPr>
            <a:lvl2pPr indent="0" marR="0" algn="l" marL="457200" rtl="0">
              <a:defRPr i="0" baseline="0" strike="noStrike" sz="1800" b="0" cap="none" u="none">
                <a:solidFill>
                  <a:schemeClr val="dk1"/>
                </a:solidFill>
                <a:latin typeface="Arial"/>
                <a:ea typeface="Arial"/>
                <a:cs typeface="Arial"/>
                <a:sym typeface="Arial"/>
              </a:defRPr>
            </a:lvl2pPr>
            <a:lvl3pPr indent="0" marR="0" algn="l" marL="914400" rtl="0">
              <a:defRPr i="0" baseline="0" strike="noStrike" sz="1800" b="0" cap="none" u="none">
                <a:solidFill>
                  <a:schemeClr val="dk1"/>
                </a:solidFill>
                <a:latin typeface="Arial"/>
                <a:ea typeface="Arial"/>
                <a:cs typeface="Arial"/>
                <a:sym typeface="Arial"/>
              </a:defRPr>
            </a:lvl3pPr>
            <a:lvl4pPr indent="0" marR="0" algn="l" marL="1371600" rtl="0">
              <a:defRPr i="0" baseline="0" strike="noStrike" sz="1800" b="0" cap="none" u="none">
                <a:solidFill>
                  <a:schemeClr val="dk1"/>
                </a:solidFill>
                <a:latin typeface="Arial"/>
                <a:ea typeface="Arial"/>
                <a:cs typeface="Arial"/>
                <a:sym typeface="Arial"/>
              </a:defRPr>
            </a:lvl4pPr>
            <a:lvl5pPr indent="0" marR="0" algn="l" marL="1828800" rtl="0">
              <a:defRPr i="0" baseline="0" strike="noStrike" sz="1800" b="0" cap="none" u="none">
                <a:solidFill>
                  <a:schemeClr val="dk1"/>
                </a:solidFill>
                <a:latin typeface="Arial"/>
                <a:ea typeface="Arial"/>
                <a:cs typeface="Arial"/>
                <a:sym typeface="Arial"/>
              </a:defRPr>
            </a:lvl5pPr>
            <a:lvl6pPr indent="0" marR="0" algn="l" marL="2286000" rtl="0">
              <a:defRPr i="0" baseline="0" strike="noStrike" sz="1800" b="0" cap="none" u="none">
                <a:solidFill>
                  <a:schemeClr val="dk1"/>
                </a:solidFill>
                <a:latin typeface="Arial"/>
                <a:ea typeface="Arial"/>
                <a:cs typeface="Arial"/>
                <a:sym typeface="Arial"/>
              </a:defRPr>
            </a:lvl6pPr>
            <a:lvl7pPr indent="0" marR="0" algn="l" marL="2743200" rtl="0">
              <a:defRPr i="0" baseline="0" strike="noStrike" sz="1800" b="0" cap="none" u="none">
                <a:solidFill>
                  <a:schemeClr val="dk1"/>
                </a:solidFill>
                <a:latin typeface="Arial"/>
                <a:ea typeface="Arial"/>
                <a:cs typeface="Arial"/>
                <a:sym typeface="Arial"/>
              </a:defRPr>
            </a:lvl7pPr>
            <a:lvl8pPr indent="0" marR="0" algn="l" marL="3200400" rtl="0">
              <a:defRPr i="0" baseline="0" strike="noStrike" sz="1800" b="0" cap="none" u="none">
                <a:solidFill>
                  <a:schemeClr val="dk1"/>
                </a:solidFill>
                <a:latin typeface="Arial"/>
                <a:ea typeface="Arial"/>
                <a:cs typeface="Arial"/>
                <a:sym typeface="Arial"/>
              </a:defRPr>
            </a:lvl8pPr>
            <a:lvl9pPr indent="0" marR="0" algn="l" marL="3657600" rtl="0">
              <a:defRPr i="0" baseline="0" strike="noStrike" sz="1800" b="0" cap="none" u="none">
                <a:solidFill>
                  <a:schemeClr val="dk1"/>
                </a:solidFill>
                <a:latin typeface="Arial"/>
                <a:ea typeface="Arial"/>
                <a:cs typeface="Arial"/>
                <a:sym typeface="Arial"/>
              </a:defRPr>
            </a:lvl9pPr>
          </a:lstStyl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picTx" type="picTx">
  <p:cSld name="picTx">
    <p:spTree>
      <p:nvGrpSpPr>
        <p:cNvPr name="Shape 78" id="78"/>
        <p:cNvGrpSpPr/>
        <p:nvPr/>
      </p:nvGrpSpPr>
      <p:grpSpPr>
        <a:xfrm>
          <a:off y="0" x="0"/>
          <a:ext cy="0" cx="0"/>
          <a:chOff y="0" x="0"/>
          <a:chExt cy="0" cx="0"/>
        </a:xfrm>
      </p:grpSpPr>
      <p:sp>
        <p:nvSpPr>
          <p:cNvPr name="Shape 79" id="79"/>
          <p:cNvSpPr txBox="1"/>
          <p:nvPr>
            <p:ph type="title"/>
          </p:nvPr>
        </p:nvSpPr>
        <p:spPr>
          <a:xfrm>
            <a:off y="4800600" x="1792288"/>
            <a:ext cy="566737" cx="5486399"/>
          </a:xfrm>
          <a:prstGeom prst="rect">
            <a:avLst/>
          </a:prstGeom>
          <a:noFill/>
          <a:ln>
            <a:noFill/>
          </a:ln>
        </p:spPr>
        <p:txBody>
          <a:bodyPr bIns="91425" tIns="91425" lIns="91425" anchor="b" anchorCtr="0" rIns="91425"/>
          <a:lstStyle>
            <a:lvl1pPr algn="l" rtl="0">
              <a:defRPr sz="2000" b="1"/>
            </a:lvl1pPr>
            <a:lvl2pPr rtl="0">
              <a:defRPr/>
            </a:lvl2pPr>
            <a:lvl3pPr rtl="0">
              <a:defRPr/>
            </a:lvl3pPr>
            <a:lvl4pPr rtl="0">
              <a:defRPr/>
            </a:lvl4pPr>
            <a:lvl5pPr rtl="0">
              <a:defRPr/>
            </a:lvl5pPr>
            <a:lvl6pPr rtl="0">
              <a:defRPr/>
            </a:lvl6pPr>
            <a:lvl7pPr rtl="0">
              <a:defRPr/>
            </a:lvl7pPr>
            <a:lvl8pPr rtl="0">
              <a:defRPr/>
            </a:lvl8pPr>
            <a:lvl9pPr rtl="0">
              <a:defRPr/>
            </a:lvl9pPr>
          </a:lstStyle>
          <a:p/>
        </p:txBody>
      </p:sp>
      <p:sp>
        <p:nvSpPr>
          <p:cNvPr name="Shape 80" id="80"/>
          <p:cNvSpPr/>
          <p:nvPr>
            <p:ph type="pic" idx="2"/>
          </p:nvPr>
        </p:nvSpPr>
        <p:spPr>
          <a:xfrm>
            <a:off y="612775" x="1792288"/>
            <a:ext cy="4114800" cx="5486399"/>
          </a:xfrm>
          <a:prstGeom prst="rect">
            <a:avLst/>
          </a:prstGeom>
          <a:noFill/>
          <a:ln>
            <a:noFill/>
          </a:ln>
        </p:spPr>
        <p:txBody>
          <a:bodyPr bIns="91425" tIns="91425" lIns="91425" anchor="ctr" anchorCtr="0" rIns="91425"/>
          <a:lstStyle>
            <a:lvl1pPr indent="0" marR="0" algn="l" marL="0" rtl="0">
              <a:buClr>
                <a:srgbClr val="888888"/>
              </a:buClr>
              <a:buFont typeface="Arial"/>
              <a:buNone/>
              <a:defRPr i="0" baseline="0" strike="noStrike" sz="3200" b="0" cap="none" u="none">
                <a:solidFill>
                  <a:srgbClr val="888888"/>
                </a:solidFill>
                <a:latin typeface="Arial"/>
                <a:ea typeface="Arial"/>
                <a:cs typeface="Arial"/>
                <a:sym typeface="Arial"/>
              </a:defRPr>
            </a:lvl1pPr>
            <a:lvl2pPr indent="0" marR="0" algn="l" marL="457200" rtl="0">
              <a:buClr>
                <a:schemeClr val="dk1"/>
              </a:buClr>
              <a:buFont typeface="Arial"/>
              <a:buNone/>
              <a:defRPr i="0" baseline="0" strike="noStrike" sz="2800" b="0" cap="none" u="none">
                <a:solidFill>
                  <a:schemeClr val="dk1"/>
                </a:solidFill>
                <a:latin typeface="Arial"/>
                <a:ea typeface="Arial"/>
                <a:cs typeface="Arial"/>
                <a:sym typeface="Arial"/>
              </a:defRPr>
            </a:lvl2pPr>
            <a:lvl3pPr indent="0" marR="0" algn="l" marL="914400" rtl="0">
              <a:buClr>
                <a:schemeClr val="dk1"/>
              </a:buClr>
              <a:buFont typeface="Arial"/>
              <a:buNone/>
              <a:defRPr i="0" baseline="0" strike="noStrike" sz="2400" b="0" cap="none" u="none">
                <a:solidFill>
                  <a:schemeClr val="dk1"/>
                </a:solidFill>
                <a:latin typeface="Arial"/>
                <a:ea typeface="Arial"/>
                <a:cs typeface="Arial"/>
                <a:sym typeface="Arial"/>
              </a:defRPr>
            </a:lvl3pPr>
            <a:lvl4pPr indent="0" marR="0" algn="l" marL="1371600" rtl="0">
              <a:buClr>
                <a:schemeClr val="dk1"/>
              </a:buClr>
              <a:buFont typeface="Arial"/>
              <a:buNone/>
              <a:defRPr i="0" baseline="0" strike="noStrike" sz="2000" b="0" cap="none" u="none">
                <a:solidFill>
                  <a:schemeClr val="dk1"/>
                </a:solidFill>
                <a:latin typeface="Arial"/>
                <a:ea typeface="Arial"/>
                <a:cs typeface="Arial"/>
                <a:sym typeface="Arial"/>
              </a:defRPr>
            </a:lvl4pPr>
            <a:lvl5pPr indent="0" marR="0" algn="l" marL="1828800" rtl="0">
              <a:buClr>
                <a:schemeClr val="dk1"/>
              </a:buClr>
              <a:buFont typeface="Arial"/>
              <a:buNone/>
              <a:defRPr i="0" baseline="0" strike="noStrike" sz="2000" b="0" cap="none" u="none">
                <a:solidFill>
                  <a:schemeClr val="dk1"/>
                </a:solidFill>
                <a:latin typeface="Arial"/>
                <a:ea typeface="Arial"/>
                <a:cs typeface="Arial"/>
                <a:sym typeface="Arial"/>
              </a:defRPr>
            </a:lvl5pPr>
            <a:lvl6pPr indent="0" marR="0" algn="l" marL="2286000" rtl="0">
              <a:buClr>
                <a:schemeClr val="dk1"/>
              </a:buClr>
              <a:buFont typeface="Arial"/>
              <a:buNone/>
              <a:defRPr i="0" baseline="0" strike="noStrike" sz="2000" b="0" cap="none" u="none">
                <a:solidFill>
                  <a:schemeClr val="dk1"/>
                </a:solidFill>
                <a:latin typeface="Arial"/>
                <a:ea typeface="Arial"/>
                <a:cs typeface="Arial"/>
                <a:sym typeface="Arial"/>
              </a:defRPr>
            </a:lvl6pPr>
            <a:lvl7pPr indent="0" marR="0" algn="l" marL="2743200" rtl="0">
              <a:buClr>
                <a:schemeClr val="dk1"/>
              </a:buClr>
              <a:buFont typeface="Arial"/>
              <a:buNone/>
              <a:defRPr i="0" baseline="0" strike="noStrike" sz="2000" b="0" cap="none" u="none">
                <a:solidFill>
                  <a:schemeClr val="dk1"/>
                </a:solidFill>
                <a:latin typeface="Arial"/>
                <a:ea typeface="Arial"/>
                <a:cs typeface="Arial"/>
                <a:sym typeface="Arial"/>
              </a:defRPr>
            </a:lvl7pPr>
            <a:lvl8pPr indent="0" marR="0" algn="l" marL="3200400" rtl="0">
              <a:buClr>
                <a:schemeClr val="dk1"/>
              </a:buClr>
              <a:buFont typeface="Arial"/>
              <a:buNone/>
              <a:defRPr i="0" baseline="0" strike="noStrike" sz="2000" b="0" cap="none" u="none">
                <a:solidFill>
                  <a:schemeClr val="dk1"/>
                </a:solidFill>
                <a:latin typeface="Arial"/>
                <a:ea typeface="Arial"/>
                <a:cs typeface="Arial"/>
                <a:sym typeface="Arial"/>
              </a:defRPr>
            </a:lvl8pPr>
            <a:lvl9pPr indent="0" marR="0" algn="l" marL="3657600" rtl="0">
              <a:buClr>
                <a:schemeClr val="dk1"/>
              </a:buClr>
              <a:buFont typeface="Arial"/>
              <a:buNone/>
              <a:defRPr i="0" baseline="0" strike="noStrike" sz="2000" b="0" cap="none" u="none">
                <a:solidFill>
                  <a:schemeClr val="dk1"/>
                </a:solidFill>
                <a:latin typeface="Arial"/>
                <a:ea typeface="Arial"/>
                <a:cs typeface="Arial"/>
                <a:sym typeface="Arial"/>
              </a:defRPr>
            </a:lvl9pPr>
          </a:lstStyle>
          <a:p/>
        </p:txBody>
      </p:sp>
      <p:sp>
        <p:nvSpPr>
          <p:cNvPr name="Shape 81" id="81"/>
          <p:cNvSpPr txBox="1"/>
          <p:nvPr>
            <p:ph type="body" idx="1"/>
          </p:nvPr>
        </p:nvSpPr>
        <p:spPr>
          <a:xfrm>
            <a:off y="5367337" x="1792288"/>
            <a:ext cy="804861" cx="5486399"/>
          </a:xfrm>
          <a:prstGeom prst="rect">
            <a:avLst/>
          </a:prstGeom>
          <a:noFill/>
          <a:ln>
            <a:noFill/>
          </a:ln>
        </p:spPr>
        <p:txBody>
          <a:bodyPr bIns="91425" tIns="91425" lIns="91425" anchor="t" anchorCtr="0" rIns="91425"/>
          <a:lstStyle>
            <a:lvl1pPr indent="0" marL="0" rtl="0">
              <a:buNone/>
              <a:defRPr sz="1400"/>
            </a:lvl1pPr>
            <a:lvl2pPr indent="0" marL="457200" rtl="0">
              <a:buNone/>
              <a:defRPr sz="1200"/>
            </a:lvl2pPr>
            <a:lvl3pPr indent="0" marL="914400" rtl="0">
              <a:buNone/>
              <a:defRPr sz="1000"/>
            </a:lvl3pPr>
            <a:lvl4pPr indent="0" marL="1371600" rtl="0">
              <a:buNone/>
              <a:defRPr sz="900"/>
            </a:lvl4pPr>
            <a:lvl5pPr indent="0" marL="1828800" rtl="0">
              <a:buNone/>
              <a:defRPr sz="900"/>
            </a:lvl5pPr>
            <a:lvl6pPr indent="0" marL="2286000" rtl="0">
              <a:buNone/>
              <a:defRPr sz="900"/>
            </a:lvl6pPr>
            <a:lvl7pPr indent="0" marL="2743200" rtl="0">
              <a:buNone/>
              <a:defRPr sz="900"/>
            </a:lvl7pPr>
            <a:lvl8pPr indent="0" marL="3200400" rtl="0">
              <a:buNone/>
              <a:defRPr sz="900"/>
            </a:lvl8pPr>
            <a:lvl9pPr indent="0" marL="3657600" rtl="0">
              <a:buNone/>
              <a:defRPr sz="900"/>
            </a:lvl9pPr>
          </a:lstStyle>
          <a:p/>
        </p:txBody>
      </p:sp>
      <p:sp>
        <p:nvSpPr>
          <p:cNvPr name="Shape 82" id="82"/>
          <p:cNvSpPr txBox="1"/>
          <p:nvPr>
            <p:ph type="dt" idx="10"/>
          </p:nvPr>
        </p:nvSpPr>
        <p:spPr>
          <a:xfrm>
            <a:off y="6356350" x="457200"/>
            <a:ext cy="365125" cx="2133599"/>
          </a:xfrm>
          <a:prstGeom prst="rect">
            <a:avLst/>
          </a:prstGeom>
          <a:noFill/>
          <a:ln>
            <a:noFill/>
          </a:ln>
        </p:spPr>
        <p:txBody>
          <a:bodyPr bIns="91425" tIns="91425" lIns="91425" anchor="ctr" anchorCtr="0" rIns="91425"/>
          <a:lstStyle>
            <a:lvl1pPr indent="0" marR="0" algn="l" marL="0" rtl="0">
              <a:defRPr i="0" baseline="0" strike="noStrike" sz="1200" b="0" cap="none" u="none">
                <a:solidFill>
                  <a:srgbClr val="888888"/>
                </a:solidFill>
                <a:latin typeface="Arial"/>
                <a:ea typeface="Arial"/>
                <a:cs typeface="Arial"/>
                <a:sym typeface="Arial"/>
              </a:defRPr>
            </a:lvl1pPr>
            <a:lvl2pPr indent="0" marR="0" algn="l" marL="457200" rtl="0">
              <a:defRPr i="0" baseline="0" strike="noStrike" sz="1800" b="0" cap="none" u="none">
                <a:solidFill>
                  <a:schemeClr val="dk1"/>
                </a:solidFill>
                <a:latin typeface="Arial"/>
                <a:ea typeface="Arial"/>
                <a:cs typeface="Arial"/>
                <a:sym typeface="Arial"/>
              </a:defRPr>
            </a:lvl2pPr>
            <a:lvl3pPr indent="0" marR="0" algn="l" marL="914400" rtl="0">
              <a:defRPr i="0" baseline="0" strike="noStrike" sz="1800" b="0" cap="none" u="none">
                <a:solidFill>
                  <a:schemeClr val="dk1"/>
                </a:solidFill>
                <a:latin typeface="Arial"/>
                <a:ea typeface="Arial"/>
                <a:cs typeface="Arial"/>
                <a:sym typeface="Arial"/>
              </a:defRPr>
            </a:lvl3pPr>
            <a:lvl4pPr indent="0" marR="0" algn="l" marL="1371600" rtl="0">
              <a:defRPr i="0" baseline="0" strike="noStrike" sz="1800" b="0" cap="none" u="none">
                <a:solidFill>
                  <a:schemeClr val="dk1"/>
                </a:solidFill>
                <a:latin typeface="Arial"/>
                <a:ea typeface="Arial"/>
                <a:cs typeface="Arial"/>
                <a:sym typeface="Arial"/>
              </a:defRPr>
            </a:lvl4pPr>
            <a:lvl5pPr indent="0" marR="0" algn="l" marL="1828800" rtl="0">
              <a:defRPr i="0" baseline="0" strike="noStrike" sz="1800" b="0" cap="none" u="none">
                <a:solidFill>
                  <a:schemeClr val="dk1"/>
                </a:solidFill>
                <a:latin typeface="Arial"/>
                <a:ea typeface="Arial"/>
                <a:cs typeface="Arial"/>
                <a:sym typeface="Arial"/>
              </a:defRPr>
            </a:lvl5pPr>
            <a:lvl6pPr indent="0" marR="0" algn="l" marL="2286000" rtl="0">
              <a:defRPr i="0" baseline="0" strike="noStrike" sz="1800" b="0" cap="none" u="none">
                <a:solidFill>
                  <a:schemeClr val="dk1"/>
                </a:solidFill>
                <a:latin typeface="Arial"/>
                <a:ea typeface="Arial"/>
                <a:cs typeface="Arial"/>
                <a:sym typeface="Arial"/>
              </a:defRPr>
            </a:lvl6pPr>
            <a:lvl7pPr indent="0" marR="0" algn="l" marL="2743200" rtl="0">
              <a:defRPr i="0" baseline="0" strike="noStrike" sz="1800" b="0" cap="none" u="none">
                <a:solidFill>
                  <a:schemeClr val="dk1"/>
                </a:solidFill>
                <a:latin typeface="Arial"/>
                <a:ea typeface="Arial"/>
                <a:cs typeface="Arial"/>
                <a:sym typeface="Arial"/>
              </a:defRPr>
            </a:lvl7pPr>
            <a:lvl8pPr indent="0" marR="0" algn="l" marL="3200400" rtl="0">
              <a:defRPr i="0" baseline="0" strike="noStrike" sz="1800" b="0" cap="none" u="none">
                <a:solidFill>
                  <a:schemeClr val="dk1"/>
                </a:solidFill>
                <a:latin typeface="Arial"/>
                <a:ea typeface="Arial"/>
                <a:cs typeface="Arial"/>
                <a:sym typeface="Arial"/>
              </a:defRPr>
            </a:lvl8pPr>
            <a:lvl9pPr indent="0" marR="0" algn="l" marL="3657600" rtl="0">
              <a:defRPr i="0" baseline="0" strike="noStrike" sz="1800" b="0" cap="none" u="none">
                <a:solidFill>
                  <a:schemeClr val="dk1"/>
                </a:solidFill>
                <a:latin typeface="Arial"/>
                <a:ea typeface="Arial"/>
                <a:cs typeface="Arial"/>
                <a:sym typeface="Arial"/>
              </a:defRPr>
            </a:lvl9pPr>
          </a:lstStyle>
          <a:p/>
        </p:txBody>
      </p:sp>
      <p:sp>
        <p:nvSpPr>
          <p:cNvPr name="Shape 83" id="83"/>
          <p:cNvSpPr txBox="1"/>
          <p:nvPr>
            <p:ph type="ftr" idx="11"/>
          </p:nvPr>
        </p:nvSpPr>
        <p:spPr>
          <a:xfrm>
            <a:off y="6356350" x="3124200"/>
            <a:ext cy="365125" cx="2895600"/>
          </a:xfrm>
          <a:prstGeom prst="rect">
            <a:avLst/>
          </a:prstGeom>
          <a:noFill/>
          <a:ln>
            <a:noFill/>
          </a:ln>
        </p:spPr>
        <p:txBody>
          <a:bodyPr bIns="91425" tIns="91425" lIns="91425" anchor="ctr" anchorCtr="0" rIns="91425"/>
          <a:lstStyle>
            <a:lvl1pPr indent="0" marR="0" algn="ctr" marL="0" rtl="0">
              <a:defRPr i="0" baseline="0" strike="noStrike" sz="1200" b="0" cap="none" u="none">
                <a:solidFill>
                  <a:srgbClr val="888888"/>
                </a:solidFill>
                <a:latin typeface="Arial"/>
                <a:ea typeface="Arial"/>
                <a:cs typeface="Arial"/>
                <a:sym typeface="Arial"/>
              </a:defRPr>
            </a:lvl1pPr>
            <a:lvl2pPr indent="0" marR="0" algn="l" marL="457200" rtl="0">
              <a:defRPr i="0" baseline="0" strike="noStrike" sz="1800" b="0" cap="none" u="none">
                <a:solidFill>
                  <a:schemeClr val="dk1"/>
                </a:solidFill>
                <a:latin typeface="Arial"/>
                <a:ea typeface="Arial"/>
                <a:cs typeface="Arial"/>
                <a:sym typeface="Arial"/>
              </a:defRPr>
            </a:lvl2pPr>
            <a:lvl3pPr indent="0" marR="0" algn="l" marL="914400" rtl="0">
              <a:defRPr i="0" baseline="0" strike="noStrike" sz="1800" b="0" cap="none" u="none">
                <a:solidFill>
                  <a:schemeClr val="dk1"/>
                </a:solidFill>
                <a:latin typeface="Arial"/>
                <a:ea typeface="Arial"/>
                <a:cs typeface="Arial"/>
                <a:sym typeface="Arial"/>
              </a:defRPr>
            </a:lvl3pPr>
            <a:lvl4pPr indent="0" marR="0" algn="l" marL="1371600" rtl="0">
              <a:defRPr i="0" baseline="0" strike="noStrike" sz="1800" b="0" cap="none" u="none">
                <a:solidFill>
                  <a:schemeClr val="dk1"/>
                </a:solidFill>
                <a:latin typeface="Arial"/>
                <a:ea typeface="Arial"/>
                <a:cs typeface="Arial"/>
                <a:sym typeface="Arial"/>
              </a:defRPr>
            </a:lvl4pPr>
            <a:lvl5pPr indent="0" marR="0" algn="l" marL="1828800" rtl="0">
              <a:defRPr i="0" baseline="0" strike="noStrike" sz="1800" b="0" cap="none" u="none">
                <a:solidFill>
                  <a:schemeClr val="dk1"/>
                </a:solidFill>
                <a:latin typeface="Arial"/>
                <a:ea typeface="Arial"/>
                <a:cs typeface="Arial"/>
                <a:sym typeface="Arial"/>
              </a:defRPr>
            </a:lvl5pPr>
            <a:lvl6pPr indent="0" marR="0" algn="l" marL="2286000" rtl="0">
              <a:defRPr i="0" baseline="0" strike="noStrike" sz="1800" b="0" cap="none" u="none">
                <a:solidFill>
                  <a:schemeClr val="dk1"/>
                </a:solidFill>
                <a:latin typeface="Arial"/>
                <a:ea typeface="Arial"/>
                <a:cs typeface="Arial"/>
                <a:sym typeface="Arial"/>
              </a:defRPr>
            </a:lvl6pPr>
            <a:lvl7pPr indent="0" marR="0" algn="l" marL="2743200" rtl="0">
              <a:defRPr i="0" baseline="0" strike="noStrike" sz="1800" b="0" cap="none" u="none">
                <a:solidFill>
                  <a:schemeClr val="dk1"/>
                </a:solidFill>
                <a:latin typeface="Arial"/>
                <a:ea typeface="Arial"/>
                <a:cs typeface="Arial"/>
                <a:sym typeface="Arial"/>
              </a:defRPr>
            </a:lvl7pPr>
            <a:lvl8pPr indent="0" marR="0" algn="l" marL="3200400" rtl="0">
              <a:defRPr i="0" baseline="0" strike="noStrike" sz="1800" b="0" cap="none" u="none">
                <a:solidFill>
                  <a:schemeClr val="dk1"/>
                </a:solidFill>
                <a:latin typeface="Arial"/>
                <a:ea typeface="Arial"/>
                <a:cs typeface="Arial"/>
                <a:sym typeface="Arial"/>
              </a:defRPr>
            </a:lvl8pPr>
            <a:lvl9pPr indent="0" marR="0" algn="l" marL="3657600" rtl="0">
              <a:defRPr i="0" baseline="0" strike="noStrike" sz="1800" b="0" cap="none" u="none">
                <a:solidFill>
                  <a:schemeClr val="dk1"/>
                </a:solidFill>
                <a:latin typeface="Arial"/>
                <a:ea typeface="Arial"/>
                <a:cs typeface="Arial"/>
                <a:sym typeface="Arial"/>
              </a:defRPr>
            </a:lvl9pPr>
          </a:lstStyle>
          <a:p/>
        </p:txBody>
      </p:sp>
      <p:sp>
        <p:nvSpPr>
          <p:cNvPr name="Shape 84" id="84"/>
          <p:cNvSpPr txBox="1"/>
          <p:nvPr>
            <p:ph type="sldNum" idx="12"/>
          </p:nvPr>
        </p:nvSpPr>
        <p:spPr>
          <a:xfrm>
            <a:off y="6356350" x="6553200"/>
            <a:ext cy="365125" cx="2133599"/>
          </a:xfrm>
          <a:prstGeom prst="rect">
            <a:avLst/>
          </a:prstGeom>
          <a:noFill/>
          <a:ln>
            <a:noFill/>
          </a:ln>
        </p:spPr>
        <p:txBody>
          <a:bodyPr bIns="91425" tIns="91425" lIns="91425" anchor="ctr" anchorCtr="0" rIns="91425"/>
          <a:lstStyle>
            <a:lvl1pPr indent="0" marR="0" algn="r" marL="0" rtl="0">
              <a:defRPr i="0" baseline="0" strike="noStrike" sz="1200" b="0" cap="none" u="none">
                <a:solidFill>
                  <a:srgbClr val="888888"/>
                </a:solidFill>
                <a:latin typeface="Arial"/>
                <a:ea typeface="Arial"/>
                <a:cs typeface="Arial"/>
                <a:sym typeface="Arial"/>
              </a:defRPr>
            </a:lvl1pPr>
            <a:lvl2pPr indent="0" marR="0" algn="l" marL="457200" rtl="0">
              <a:defRPr i="0" baseline="0" strike="noStrike" sz="1800" b="0" cap="none" u="none">
                <a:solidFill>
                  <a:schemeClr val="dk1"/>
                </a:solidFill>
                <a:latin typeface="Arial"/>
                <a:ea typeface="Arial"/>
                <a:cs typeface="Arial"/>
                <a:sym typeface="Arial"/>
              </a:defRPr>
            </a:lvl2pPr>
            <a:lvl3pPr indent="0" marR="0" algn="l" marL="914400" rtl="0">
              <a:defRPr i="0" baseline="0" strike="noStrike" sz="1800" b="0" cap="none" u="none">
                <a:solidFill>
                  <a:schemeClr val="dk1"/>
                </a:solidFill>
                <a:latin typeface="Arial"/>
                <a:ea typeface="Arial"/>
                <a:cs typeface="Arial"/>
                <a:sym typeface="Arial"/>
              </a:defRPr>
            </a:lvl3pPr>
            <a:lvl4pPr indent="0" marR="0" algn="l" marL="1371600" rtl="0">
              <a:defRPr i="0" baseline="0" strike="noStrike" sz="1800" b="0" cap="none" u="none">
                <a:solidFill>
                  <a:schemeClr val="dk1"/>
                </a:solidFill>
                <a:latin typeface="Arial"/>
                <a:ea typeface="Arial"/>
                <a:cs typeface="Arial"/>
                <a:sym typeface="Arial"/>
              </a:defRPr>
            </a:lvl4pPr>
            <a:lvl5pPr indent="0" marR="0" algn="l" marL="1828800" rtl="0">
              <a:defRPr i="0" baseline="0" strike="noStrike" sz="1800" b="0" cap="none" u="none">
                <a:solidFill>
                  <a:schemeClr val="dk1"/>
                </a:solidFill>
                <a:latin typeface="Arial"/>
                <a:ea typeface="Arial"/>
                <a:cs typeface="Arial"/>
                <a:sym typeface="Arial"/>
              </a:defRPr>
            </a:lvl5pPr>
            <a:lvl6pPr indent="0" marR="0" algn="l" marL="2286000" rtl="0">
              <a:defRPr i="0" baseline="0" strike="noStrike" sz="1800" b="0" cap="none" u="none">
                <a:solidFill>
                  <a:schemeClr val="dk1"/>
                </a:solidFill>
                <a:latin typeface="Arial"/>
                <a:ea typeface="Arial"/>
                <a:cs typeface="Arial"/>
                <a:sym typeface="Arial"/>
              </a:defRPr>
            </a:lvl6pPr>
            <a:lvl7pPr indent="0" marR="0" algn="l" marL="2743200" rtl="0">
              <a:defRPr i="0" baseline="0" strike="noStrike" sz="1800" b="0" cap="none" u="none">
                <a:solidFill>
                  <a:schemeClr val="dk1"/>
                </a:solidFill>
                <a:latin typeface="Arial"/>
                <a:ea typeface="Arial"/>
                <a:cs typeface="Arial"/>
                <a:sym typeface="Arial"/>
              </a:defRPr>
            </a:lvl7pPr>
            <a:lvl8pPr indent="0" marR="0" algn="l" marL="3200400" rtl="0">
              <a:defRPr i="0" baseline="0" strike="noStrike" sz="1800" b="0" cap="none" u="none">
                <a:solidFill>
                  <a:schemeClr val="dk1"/>
                </a:solidFill>
                <a:latin typeface="Arial"/>
                <a:ea typeface="Arial"/>
                <a:cs typeface="Arial"/>
                <a:sym typeface="Arial"/>
              </a:defRPr>
            </a:lvl8pPr>
            <a:lvl9pPr indent="0" marR="0" algn="l" marL="3657600" rtl="0">
              <a:defRPr i="0" baseline="0" strike="noStrike" sz="1800" b="0" cap="none" u="none">
                <a:solidFill>
                  <a:schemeClr val="dk1"/>
                </a:solidFill>
                <a:latin typeface="Arial"/>
                <a:ea typeface="Arial"/>
                <a:cs typeface="Arial"/>
                <a:sym typeface="Arial"/>
              </a:defRPr>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vertTx" type="vertTx">
  <p:cSld name="vertTx">
    <p:spTree>
      <p:nvGrpSpPr>
        <p:cNvPr name="Shape 85" id="85"/>
        <p:cNvGrpSpPr/>
        <p:nvPr/>
      </p:nvGrpSpPr>
      <p:grpSpPr>
        <a:xfrm>
          <a:off y="0" x="0"/>
          <a:ext cy="0" cx="0"/>
          <a:chOff y="0" x="0"/>
          <a:chExt cy="0" cx="0"/>
        </a:xfrm>
      </p:grpSpPr>
      <p:sp>
        <p:nvSpPr>
          <p:cNvPr name="Shape 86" id="86"/>
          <p:cNvSpPr txBox="1"/>
          <p:nvPr>
            <p:ph type="title"/>
          </p:nvPr>
        </p:nvSpPr>
        <p:spPr>
          <a:xfrm>
            <a:off y="274637" x="457200"/>
            <a:ext cy="1143000" cx="8229600"/>
          </a:xfrm>
          <a:prstGeom prst="rect">
            <a:avLst/>
          </a:prstGeom>
          <a:noFill/>
          <a:ln>
            <a:noFill/>
          </a:ln>
        </p:spPr>
        <p:txBody>
          <a:bodyPr bIns="91425" tIns="91425" lIns="91425" anchor="ctr" anchorCtr="0" rIns="91425"/>
          <a:lstStyle>
            <a:lvl1pPr algn="ctr" rtl="0">
              <a:spcBef>
                <a:spcPts val="0"/>
              </a:spcBef>
              <a:buClr>
                <a:schemeClr val="dk1"/>
              </a:buClr>
              <a:buNone/>
              <a:defRPr sz="4400">
                <a:solidFill>
                  <a:schemeClr val="dk1"/>
                </a:solidFill>
              </a:defRPr>
            </a:lvl1pPr>
            <a:lvl2pPr rtl="0">
              <a:defRPr/>
            </a:lvl2pPr>
            <a:lvl3pPr rtl="0">
              <a:defRPr/>
            </a:lvl3pPr>
            <a:lvl4pPr rtl="0">
              <a:defRPr/>
            </a:lvl4pPr>
            <a:lvl5pPr rtl="0">
              <a:defRPr/>
            </a:lvl5pPr>
            <a:lvl6pPr rtl="0">
              <a:defRPr/>
            </a:lvl6pPr>
            <a:lvl7pPr rtl="0">
              <a:defRPr/>
            </a:lvl7pPr>
            <a:lvl8pPr rtl="0">
              <a:defRPr/>
            </a:lvl8pPr>
            <a:lvl9pPr rtl="0">
              <a:defRPr/>
            </a:lvl9pPr>
          </a:lstStyle>
          <a:p/>
        </p:txBody>
      </p:sp>
      <p:sp>
        <p:nvSpPr>
          <p:cNvPr name="Shape 87" id="87"/>
          <p:cNvSpPr txBox="1"/>
          <p:nvPr>
            <p:ph type="body" idx="1"/>
          </p:nvPr>
        </p:nvSpPr>
        <p:spPr>
          <a:xfrm rot="5400000">
            <a:off y="-251618" x="2309018"/>
            <a:ext cy="8229600" cx="4525963"/>
          </a:xfrm>
          <a:prstGeom prst="rect">
            <a:avLst/>
          </a:prstGeom>
          <a:noFill/>
          <a:ln>
            <a:noFill/>
          </a:ln>
        </p:spPr>
        <p:txBody>
          <a:bodyPr bIns="91425" tIns="91425" lIns="91425" anchor="t" anchorCtr="0" rIns="91425"/>
          <a:lstStyle>
            <a:lvl1pPr indent="-222250" algn="l" marL="342900" rtl="0">
              <a:spcBef>
                <a:spcPts val="640"/>
              </a:spcBef>
              <a:buClr>
                <a:schemeClr val="dk1"/>
              </a:buClr>
              <a:buFont typeface="Arial"/>
              <a:buChar char="•"/>
              <a:defRPr sz="3200">
                <a:solidFill>
                  <a:schemeClr val="dk1"/>
                </a:solidFill>
              </a:defRPr>
            </a:lvl1pPr>
            <a:lvl2pPr indent="-177800" algn="l" marL="742950" rtl="0">
              <a:spcBef>
                <a:spcPts val="560"/>
              </a:spcBef>
              <a:buClr>
                <a:schemeClr val="dk1"/>
              </a:buClr>
              <a:buFont typeface="Arial"/>
              <a:buChar char="•"/>
              <a:defRPr sz="2800">
                <a:solidFill>
                  <a:schemeClr val="dk1"/>
                </a:solidFill>
              </a:defRPr>
            </a:lvl2pPr>
            <a:lvl3pPr indent="-136525" algn="l" marL="1143000" rtl="0">
              <a:spcBef>
                <a:spcPts val="480"/>
              </a:spcBef>
              <a:buClr>
                <a:schemeClr val="dk1"/>
              </a:buClr>
              <a:buFont typeface="Arial"/>
              <a:buChar char="•"/>
              <a:defRPr sz="2400">
                <a:solidFill>
                  <a:schemeClr val="dk1"/>
                </a:solidFill>
              </a:defRPr>
            </a:lvl3pPr>
            <a:lvl4pPr indent="-152400" algn="l" marL="1600200" rtl="0">
              <a:spcBef>
                <a:spcPts val="400"/>
              </a:spcBef>
              <a:buClr>
                <a:schemeClr val="dk1"/>
              </a:buClr>
              <a:buFont typeface="Arial"/>
              <a:buChar char="•"/>
              <a:defRPr sz="2000">
                <a:solidFill>
                  <a:schemeClr val="dk1"/>
                </a:solidFill>
              </a:defRPr>
            </a:lvl4pPr>
            <a:lvl5pPr indent="-152400" algn="l" marL="2057400" rtl="0">
              <a:spcBef>
                <a:spcPts val="400"/>
              </a:spcBef>
              <a:buClr>
                <a:schemeClr val="dk1"/>
              </a:buClr>
              <a:buFont typeface="Arial"/>
              <a:buChar char="•"/>
              <a:defRPr sz="2000">
                <a:solidFill>
                  <a:schemeClr val="dk1"/>
                </a:solidFill>
              </a:defRPr>
            </a:lvl5pPr>
            <a:lvl6pPr indent="-152400" algn="l" marL="2514600" rtl="0">
              <a:spcBef>
                <a:spcPts val="400"/>
              </a:spcBef>
              <a:buClr>
                <a:schemeClr val="dk1"/>
              </a:buClr>
              <a:buFont typeface="Arial"/>
              <a:buChar char="•"/>
              <a:defRPr sz="2000">
                <a:solidFill>
                  <a:schemeClr val="dk1"/>
                </a:solidFill>
              </a:defRPr>
            </a:lvl6pPr>
            <a:lvl7pPr indent="-152400" algn="l" marL="2971800" rtl="0">
              <a:spcBef>
                <a:spcPts val="400"/>
              </a:spcBef>
              <a:buClr>
                <a:schemeClr val="dk1"/>
              </a:buClr>
              <a:buFont typeface="Arial"/>
              <a:buChar char="•"/>
              <a:defRPr sz="2000">
                <a:solidFill>
                  <a:schemeClr val="dk1"/>
                </a:solidFill>
              </a:defRPr>
            </a:lvl7pPr>
            <a:lvl8pPr indent="-152400" algn="l" marL="3429000" rtl="0">
              <a:spcBef>
                <a:spcPts val="400"/>
              </a:spcBef>
              <a:buClr>
                <a:schemeClr val="dk1"/>
              </a:buClr>
              <a:buFont typeface="Arial"/>
              <a:buChar char="•"/>
              <a:defRPr sz="2000">
                <a:solidFill>
                  <a:schemeClr val="dk1"/>
                </a:solidFill>
              </a:defRPr>
            </a:lvl8pPr>
            <a:lvl9pPr indent="-152400" algn="l" marL="3886200" rtl="0">
              <a:spcBef>
                <a:spcPts val="400"/>
              </a:spcBef>
              <a:buClr>
                <a:schemeClr val="dk1"/>
              </a:buClr>
              <a:buFont typeface="Arial"/>
              <a:buChar char="•"/>
              <a:defRPr sz="2000">
                <a:solidFill>
                  <a:schemeClr val="dk1"/>
                </a:solidFill>
              </a:defRPr>
            </a:lvl9pPr>
          </a:lstStyle>
          <a:p/>
        </p:txBody>
      </p:sp>
      <p:sp>
        <p:nvSpPr>
          <p:cNvPr name="Shape 88" id="88"/>
          <p:cNvSpPr txBox="1"/>
          <p:nvPr>
            <p:ph type="dt" idx="10"/>
          </p:nvPr>
        </p:nvSpPr>
        <p:spPr>
          <a:xfrm>
            <a:off y="6356350" x="457200"/>
            <a:ext cy="365125" cx="2133599"/>
          </a:xfrm>
          <a:prstGeom prst="rect">
            <a:avLst/>
          </a:prstGeom>
          <a:noFill/>
          <a:ln>
            <a:noFill/>
          </a:ln>
        </p:spPr>
        <p:txBody>
          <a:bodyPr bIns="91425" tIns="91425" lIns="91425" anchor="ctr" anchorCtr="0" rIns="91425"/>
          <a:lstStyle>
            <a:lvl1pPr indent="0" marR="0" algn="l" marL="0" rtl="0">
              <a:defRPr i="0" baseline="0" strike="noStrike" sz="1200" b="0" cap="none" u="none">
                <a:solidFill>
                  <a:srgbClr val="888888"/>
                </a:solidFill>
                <a:latin typeface="Arial"/>
                <a:ea typeface="Arial"/>
                <a:cs typeface="Arial"/>
                <a:sym typeface="Arial"/>
              </a:defRPr>
            </a:lvl1pPr>
            <a:lvl2pPr indent="0" marR="0" algn="l" marL="457200" rtl="0">
              <a:defRPr i="0" baseline="0" strike="noStrike" sz="1800" b="0" cap="none" u="none">
                <a:solidFill>
                  <a:schemeClr val="dk1"/>
                </a:solidFill>
                <a:latin typeface="Arial"/>
                <a:ea typeface="Arial"/>
                <a:cs typeface="Arial"/>
                <a:sym typeface="Arial"/>
              </a:defRPr>
            </a:lvl2pPr>
            <a:lvl3pPr indent="0" marR="0" algn="l" marL="914400" rtl="0">
              <a:defRPr i="0" baseline="0" strike="noStrike" sz="1800" b="0" cap="none" u="none">
                <a:solidFill>
                  <a:schemeClr val="dk1"/>
                </a:solidFill>
                <a:latin typeface="Arial"/>
                <a:ea typeface="Arial"/>
                <a:cs typeface="Arial"/>
                <a:sym typeface="Arial"/>
              </a:defRPr>
            </a:lvl3pPr>
            <a:lvl4pPr indent="0" marR="0" algn="l" marL="1371600" rtl="0">
              <a:defRPr i="0" baseline="0" strike="noStrike" sz="1800" b="0" cap="none" u="none">
                <a:solidFill>
                  <a:schemeClr val="dk1"/>
                </a:solidFill>
                <a:latin typeface="Arial"/>
                <a:ea typeface="Arial"/>
                <a:cs typeface="Arial"/>
                <a:sym typeface="Arial"/>
              </a:defRPr>
            </a:lvl4pPr>
            <a:lvl5pPr indent="0" marR="0" algn="l" marL="1828800" rtl="0">
              <a:defRPr i="0" baseline="0" strike="noStrike" sz="1800" b="0" cap="none" u="none">
                <a:solidFill>
                  <a:schemeClr val="dk1"/>
                </a:solidFill>
                <a:latin typeface="Arial"/>
                <a:ea typeface="Arial"/>
                <a:cs typeface="Arial"/>
                <a:sym typeface="Arial"/>
              </a:defRPr>
            </a:lvl5pPr>
            <a:lvl6pPr indent="0" marR="0" algn="l" marL="2286000" rtl="0">
              <a:defRPr i="0" baseline="0" strike="noStrike" sz="1800" b="0" cap="none" u="none">
                <a:solidFill>
                  <a:schemeClr val="dk1"/>
                </a:solidFill>
                <a:latin typeface="Arial"/>
                <a:ea typeface="Arial"/>
                <a:cs typeface="Arial"/>
                <a:sym typeface="Arial"/>
              </a:defRPr>
            </a:lvl6pPr>
            <a:lvl7pPr indent="0" marR="0" algn="l" marL="2743200" rtl="0">
              <a:defRPr i="0" baseline="0" strike="noStrike" sz="1800" b="0" cap="none" u="none">
                <a:solidFill>
                  <a:schemeClr val="dk1"/>
                </a:solidFill>
                <a:latin typeface="Arial"/>
                <a:ea typeface="Arial"/>
                <a:cs typeface="Arial"/>
                <a:sym typeface="Arial"/>
              </a:defRPr>
            </a:lvl7pPr>
            <a:lvl8pPr indent="0" marR="0" algn="l" marL="3200400" rtl="0">
              <a:defRPr i="0" baseline="0" strike="noStrike" sz="1800" b="0" cap="none" u="none">
                <a:solidFill>
                  <a:schemeClr val="dk1"/>
                </a:solidFill>
                <a:latin typeface="Arial"/>
                <a:ea typeface="Arial"/>
                <a:cs typeface="Arial"/>
                <a:sym typeface="Arial"/>
              </a:defRPr>
            </a:lvl8pPr>
            <a:lvl9pPr indent="0" marR="0" algn="l" marL="3657600" rtl="0">
              <a:defRPr i="0" baseline="0" strike="noStrike" sz="1800" b="0" cap="none" u="none">
                <a:solidFill>
                  <a:schemeClr val="dk1"/>
                </a:solidFill>
                <a:latin typeface="Arial"/>
                <a:ea typeface="Arial"/>
                <a:cs typeface="Arial"/>
                <a:sym typeface="Arial"/>
              </a:defRPr>
            </a:lvl9pPr>
          </a:lstStyle>
          <a:p/>
        </p:txBody>
      </p:sp>
      <p:sp>
        <p:nvSpPr>
          <p:cNvPr name="Shape 89" id="89"/>
          <p:cNvSpPr txBox="1"/>
          <p:nvPr>
            <p:ph type="ftr" idx="11"/>
          </p:nvPr>
        </p:nvSpPr>
        <p:spPr>
          <a:xfrm>
            <a:off y="6356350" x="3124200"/>
            <a:ext cy="365125" cx="2895600"/>
          </a:xfrm>
          <a:prstGeom prst="rect">
            <a:avLst/>
          </a:prstGeom>
          <a:noFill/>
          <a:ln>
            <a:noFill/>
          </a:ln>
        </p:spPr>
        <p:txBody>
          <a:bodyPr bIns="91425" tIns="91425" lIns="91425" anchor="ctr" anchorCtr="0" rIns="91425"/>
          <a:lstStyle>
            <a:lvl1pPr indent="0" marR="0" algn="ctr" marL="0" rtl="0">
              <a:defRPr i="0" baseline="0" strike="noStrike" sz="1200" b="0" cap="none" u="none">
                <a:solidFill>
                  <a:srgbClr val="888888"/>
                </a:solidFill>
                <a:latin typeface="Arial"/>
                <a:ea typeface="Arial"/>
                <a:cs typeface="Arial"/>
                <a:sym typeface="Arial"/>
              </a:defRPr>
            </a:lvl1pPr>
            <a:lvl2pPr indent="0" marR="0" algn="l" marL="457200" rtl="0">
              <a:defRPr i="0" baseline="0" strike="noStrike" sz="1800" b="0" cap="none" u="none">
                <a:solidFill>
                  <a:schemeClr val="dk1"/>
                </a:solidFill>
                <a:latin typeface="Arial"/>
                <a:ea typeface="Arial"/>
                <a:cs typeface="Arial"/>
                <a:sym typeface="Arial"/>
              </a:defRPr>
            </a:lvl2pPr>
            <a:lvl3pPr indent="0" marR="0" algn="l" marL="914400" rtl="0">
              <a:defRPr i="0" baseline="0" strike="noStrike" sz="1800" b="0" cap="none" u="none">
                <a:solidFill>
                  <a:schemeClr val="dk1"/>
                </a:solidFill>
                <a:latin typeface="Arial"/>
                <a:ea typeface="Arial"/>
                <a:cs typeface="Arial"/>
                <a:sym typeface="Arial"/>
              </a:defRPr>
            </a:lvl3pPr>
            <a:lvl4pPr indent="0" marR="0" algn="l" marL="1371600" rtl="0">
              <a:defRPr i="0" baseline="0" strike="noStrike" sz="1800" b="0" cap="none" u="none">
                <a:solidFill>
                  <a:schemeClr val="dk1"/>
                </a:solidFill>
                <a:latin typeface="Arial"/>
                <a:ea typeface="Arial"/>
                <a:cs typeface="Arial"/>
                <a:sym typeface="Arial"/>
              </a:defRPr>
            </a:lvl4pPr>
            <a:lvl5pPr indent="0" marR="0" algn="l" marL="1828800" rtl="0">
              <a:defRPr i="0" baseline="0" strike="noStrike" sz="1800" b="0" cap="none" u="none">
                <a:solidFill>
                  <a:schemeClr val="dk1"/>
                </a:solidFill>
                <a:latin typeface="Arial"/>
                <a:ea typeface="Arial"/>
                <a:cs typeface="Arial"/>
                <a:sym typeface="Arial"/>
              </a:defRPr>
            </a:lvl5pPr>
            <a:lvl6pPr indent="0" marR="0" algn="l" marL="2286000" rtl="0">
              <a:defRPr i="0" baseline="0" strike="noStrike" sz="1800" b="0" cap="none" u="none">
                <a:solidFill>
                  <a:schemeClr val="dk1"/>
                </a:solidFill>
                <a:latin typeface="Arial"/>
                <a:ea typeface="Arial"/>
                <a:cs typeface="Arial"/>
                <a:sym typeface="Arial"/>
              </a:defRPr>
            </a:lvl6pPr>
            <a:lvl7pPr indent="0" marR="0" algn="l" marL="2743200" rtl="0">
              <a:defRPr i="0" baseline="0" strike="noStrike" sz="1800" b="0" cap="none" u="none">
                <a:solidFill>
                  <a:schemeClr val="dk1"/>
                </a:solidFill>
                <a:latin typeface="Arial"/>
                <a:ea typeface="Arial"/>
                <a:cs typeface="Arial"/>
                <a:sym typeface="Arial"/>
              </a:defRPr>
            </a:lvl7pPr>
            <a:lvl8pPr indent="0" marR="0" algn="l" marL="3200400" rtl="0">
              <a:defRPr i="0" baseline="0" strike="noStrike" sz="1800" b="0" cap="none" u="none">
                <a:solidFill>
                  <a:schemeClr val="dk1"/>
                </a:solidFill>
                <a:latin typeface="Arial"/>
                <a:ea typeface="Arial"/>
                <a:cs typeface="Arial"/>
                <a:sym typeface="Arial"/>
              </a:defRPr>
            </a:lvl8pPr>
            <a:lvl9pPr indent="0" marR="0" algn="l" marL="3657600" rtl="0">
              <a:defRPr i="0" baseline="0" strike="noStrike" sz="1800" b="0" cap="none" u="none">
                <a:solidFill>
                  <a:schemeClr val="dk1"/>
                </a:solidFill>
                <a:latin typeface="Arial"/>
                <a:ea typeface="Arial"/>
                <a:cs typeface="Arial"/>
                <a:sym typeface="Arial"/>
              </a:defRPr>
            </a:lvl9pPr>
          </a:lstStyle>
          <a:p/>
        </p:txBody>
      </p:sp>
      <p:sp>
        <p:nvSpPr>
          <p:cNvPr name="Shape 90" id="90"/>
          <p:cNvSpPr txBox="1"/>
          <p:nvPr>
            <p:ph type="sldNum" idx="12"/>
          </p:nvPr>
        </p:nvSpPr>
        <p:spPr>
          <a:xfrm>
            <a:off y="6356350" x="6553200"/>
            <a:ext cy="365125" cx="2133599"/>
          </a:xfrm>
          <a:prstGeom prst="rect">
            <a:avLst/>
          </a:prstGeom>
          <a:noFill/>
          <a:ln>
            <a:noFill/>
          </a:ln>
        </p:spPr>
        <p:txBody>
          <a:bodyPr bIns="91425" tIns="91425" lIns="91425" anchor="ctr" anchorCtr="0" rIns="91425"/>
          <a:lstStyle>
            <a:lvl1pPr indent="0" marR="0" algn="r" marL="0" rtl="0">
              <a:defRPr i="0" baseline="0" strike="noStrike" sz="1200" b="0" cap="none" u="none">
                <a:solidFill>
                  <a:srgbClr val="888888"/>
                </a:solidFill>
                <a:latin typeface="Arial"/>
                <a:ea typeface="Arial"/>
                <a:cs typeface="Arial"/>
                <a:sym typeface="Arial"/>
              </a:defRPr>
            </a:lvl1pPr>
            <a:lvl2pPr indent="0" marR="0" algn="l" marL="457200" rtl="0">
              <a:defRPr i="0" baseline="0" strike="noStrike" sz="1800" b="0" cap="none" u="none">
                <a:solidFill>
                  <a:schemeClr val="dk1"/>
                </a:solidFill>
                <a:latin typeface="Arial"/>
                <a:ea typeface="Arial"/>
                <a:cs typeface="Arial"/>
                <a:sym typeface="Arial"/>
              </a:defRPr>
            </a:lvl2pPr>
            <a:lvl3pPr indent="0" marR="0" algn="l" marL="914400" rtl="0">
              <a:defRPr i="0" baseline="0" strike="noStrike" sz="1800" b="0" cap="none" u="none">
                <a:solidFill>
                  <a:schemeClr val="dk1"/>
                </a:solidFill>
                <a:latin typeface="Arial"/>
                <a:ea typeface="Arial"/>
                <a:cs typeface="Arial"/>
                <a:sym typeface="Arial"/>
              </a:defRPr>
            </a:lvl3pPr>
            <a:lvl4pPr indent="0" marR="0" algn="l" marL="1371600" rtl="0">
              <a:defRPr i="0" baseline="0" strike="noStrike" sz="1800" b="0" cap="none" u="none">
                <a:solidFill>
                  <a:schemeClr val="dk1"/>
                </a:solidFill>
                <a:latin typeface="Arial"/>
                <a:ea typeface="Arial"/>
                <a:cs typeface="Arial"/>
                <a:sym typeface="Arial"/>
              </a:defRPr>
            </a:lvl4pPr>
            <a:lvl5pPr indent="0" marR="0" algn="l" marL="1828800" rtl="0">
              <a:defRPr i="0" baseline="0" strike="noStrike" sz="1800" b="0" cap="none" u="none">
                <a:solidFill>
                  <a:schemeClr val="dk1"/>
                </a:solidFill>
                <a:latin typeface="Arial"/>
                <a:ea typeface="Arial"/>
                <a:cs typeface="Arial"/>
                <a:sym typeface="Arial"/>
              </a:defRPr>
            </a:lvl5pPr>
            <a:lvl6pPr indent="0" marR="0" algn="l" marL="2286000" rtl="0">
              <a:defRPr i="0" baseline="0" strike="noStrike" sz="1800" b="0" cap="none" u="none">
                <a:solidFill>
                  <a:schemeClr val="dk1"/>
                </a:solidFill>
                <a:latin typeface="Arial"/>
                <a:ea typeface="Arial"/>
                <a:cs typeface="Arial"/>
                <a:sym typeface="Arial"/>
              </a:defRPr>
            </a:lvl6pPr>
            <a:lvl7pPr indent="0" marR="0" algn="l" marL="2743200" rtl="0">
              <a:defRPr i="0" baseline="0" strike="noStrike" sz="1800" b="0" cap="none" u="none">
                <a:solidFill>
                  <a:schemeClr val="dk1"/>
                </a:solidFill>
                <a:latin typeface="Arial"/>
                <a:ea typeface="Arial"/>
                <a:cs typeface="Arial"/>
                <a:sym typeface="Arial"/>
              </a:defRPr>
            </a:lvl7pPr>
            <a:lvl8pPr indent="0" marR="0" algn="l" marL="3200400" rtl="0">
              <a:defRPr i="0" baseline="0" strike="noStrike" sz="1800" b="0" cap="none" u="none">
                <a:solidFill>
                  <a:schemeClr val="dk1"/>
                </a:solidFill>
                <a:latin typeface="Arial"/>
                <a:ea typeface="Arial"/>
                <a:cs typeface="Arial"/>
                <a:sym typeface="Arial"/>
              </a:defRPr>
            </a:lvl8pPr>
            <a:lvl9pPr indent="0" marR="0" algn="l" marL="3657600" rtl="0">
              <a:defRPr i="0" baseline="0" strike="noStrike" sz="1800" b="0" cap="none" u="none">
                <a:solidFill>
                  <a:schemeClr val="dk1"/>
                </a:solidFill>
                <a:latin typeface="Arial"/>
                <a:ea typeface="Arial"/>
                <a:cs typeface="Arial"/>
                <a:sym typeface="Arial"/>
              </a:defRPr>
            </a:lvl9pPr>
          </a:lstStyl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vertTitleAndTx" type="vertTitleAndTx">
  <p:cSld name="vertTitleAndTx">
    <p:spTree>
      <p:nvGrpSpPr>
        <p:cNvPr name="Shape 91" id="91"/>
        <p:cNvGrpSpPr/>
        <p:nvPr/>
      </p:nvGrpSpPr>
      <p:grpSpPr>
        <a:xfrm>
          <a:off y="0" x="0"/>
          <a:ext cy="0" cx="0"/>
          <a:chOff y="0" x="0"/>
          <a:chExt cy="0" cx="0"/>
        </a:xfrm>
      </p:grpSpPr>
      <p:sp>
        <p:nvSpPr>
          <p:cNvPr name="Shape 92" id="92"/>
          <p:cNvSpPr txBox="1"/>
          <p:nvPr>
            <p:ph type="title"/>
          </p:nvPr>
        </p:nvSpPr>
        <p:spPr>
          <a:xfrm rot="5400000">
            <a:off y="2171700" x="4732337"/>
            <a:ext cy="2057400" cx="5851525"/>
          </a:xfrm>
          <a:prstGeom prst="rect">
            <a:avLst/>
          </a:prstGeom>
          <a:noFill/>
          <a:ln>
            <a:noFill/>
          </a:ln>
        </p:spPr>
        <p:txBody>
          <a:bodyPr bIns="91425" tIns="91425" lIns="91425" anchor="ctr" anchorCtr="0" rIns="91425"/>
          <a:lstStyle>
            <a:lvl1pPr algn="ctr" rtl="0">
              <a:spcBef>
                <a:spcPts val="0"/>
              </a:spcBef>
              <a:buClr>
                <a:schemeClr val="dk1"/>
              </a:buClr>
              <a:buNone/>
              <a:defRPr sz="4400">
                <a:solidFill>
                  <a:schemeClr val="dk1"/>
                </a:solidFill>
              </a:defRPr>
            </a:lvl1pPr>
            <a:lvl2pPr rtl="0">
              <a:defRPr/>
            </a:lvl2pPr>
            <a:lvl3pPr rtl="0">
              <a:defRPr/>
            </a:lvl3pPr>
            <a:lvl4pPr rtl="0">
              <a:defRPr/>
            </a:lvl4pPr>
            <a:lvl5pPr rtl="0">
              <a:defRPr/>
            </a:lvl5pPr>
            <a:lvl6pPr rtl="0">
              <a:defRPr/>
            </a:lvl6pPr>
            <a:lvl7pPr rtl="0">
              <a:defRPr/>
            </a:lvl7pPr>
            <a:lvl8pPr rtl="0">
              <a:defRPr/>
            </a:lvl8pPr>
            <a:lvl9pPr rtl="0">
              <a:defRPr/>
            </a:lvl9pPr>
          </a:lstStyle>
          <a:p/>
        </p:txBody>
      </p:sp>
      <p:sp>
        <p:nvSpPr>
          <p:cNvPr name="Shape 93" id="93"/>
          <p:cNvSpPr txBox="1"/>
          <p:nvPr>
            <p:ph type="body" idx="1"/>
          </p:nvPr>
        </p:nvSpPr>
        <p:spPr>
          <a:xfrm rot="5400000">
            <a:off y="190500" x="541337"/>
            <a:ext cy="6019799" cx="5851525"/>
          </a:xfrm>
          <a:prstGeom prst="rect">
            <a:avLst/>
          </a:prstGeom>
          <a:noFill/>
          <a:ln>
            <a:noFill/>
          </a:ln>
        </p:spPr>
        <p:txBody>
          <a:bodyPr bIns="91425" tIns="91425" lIns="91425" anchor="t" anchorCtr="0" rIns="91425"/>
          <a:lstStyle>
            <a:lvl1pPr indent="-222250" algn="l" marL="342900" rtl="0">
              <a:spcBef>
                <a:spcPts val="640"/>
              </a:spcBef>
              <a:buClr>
                <a:schemeClr val="dk1"/>
              </a:buClr>
              <a:buFont typeface="Arial"/>
              <a:buChar char="•"/>
              <a:defRPr sz="3200">
                <a:solidFill>
                  <a:schemeClr val="dk1"/>
                </a:solidFill>
              </a:defRPr>
            </a:lvl1pPr>
            <a:lvl2pPr indent="-177800" algn="l" marL="742950" rtl="0">
              <a:spcBef>
                <a:spcPts val="560"/>
              </a:spcBef>
              <a:buClr>
                <a:schemeClr val="dk1"/>
              </a:buClr>
              <a:buFont typeface="Arial"/>
              <a:buChar char="•"/>
              <a:defRPr sz="2800">
                <a:solidFill>
                  <a:schemeClr val="dk1"/>
                </a:solidFill>
              </a:defRPr>
            </a:lvl2pPr>
            <a:lvl3pPr indent="-136525" algn="l" marL="1143000" rtl="0">
              <a:spcBef>
                <a:spcPts val="480"/>
              </a:spcBef>
              <a:buClr>
                <a:schemeClr val="dk1"/>
              </a:buClr>
              <a:buFont typeface="Arial"/>
              <a:buChar char="•"/>
              <a:defRPr sz="2400">
                <a:solidFill>
                  <a:schemeClr val="dk1"/>
                </a:solidFill>
              </a:defRPr>
            </a:lvl3pPr>
            <a:lvl4pPr indent="-152400" algn="l" marL="1600200" rtl="0">
              <a:spcBef>
                <a:spcPts val="400"/>
              </a:spcBef>
              <a:buClr>
                <a:schemeClr val="dk1"/>
              </a:buClr>
              <a:buFont typeface="Arial"/>
              <a:buChar char="•"/>
              <a:defRPr sz="2000">
                <a:solidFill>
                  <a:schemeClr val="dk1"/>
                </a:solidFill>
              </a:defRPr>
            </a:lvl4pPr>
            <a:lvl5pPr indent="-152400" algn="l" marL="2057400" rtl="0">
              <a:spcBef>
                <a:spcPts val="400"/>
              </a:spcBef>
              <a:buClr>
                <a:schemeClr val="dk1"/>
              </a:buClr>
              <a:buFont typeface="Arial"/>
              <a:buChar char="•"/>
              <a:defRPr sz="2000">
                <a:solidFill>
                  <a:schemeClr val="dk1"/>
                </a:solidFill>
              </a:defRPr>
            </a:lvl5pPr>
            <a:lvl6pPr indent="-152400" algn="l" marL="2514600" rtl="0">
              <a:spcBef>
                <a:spcPts val="400"/>
              </a:spcBef>
              <a:buClr>
                <a:schemeClr val="dk1"/>
              </a:buClr>
              <a:buFont typeface="Arial"/>
              <a:buChar char="•"/>
              <a:defRPr sz="2000">
                <a:solidFill>
                  <a:schemeClr val="dk1"/>
                </a:solidFill>
              </a:defRPr>
            </a:lvl6pPr>
            <a:lvl7pPr indent="-152400" algn="l" marL="2971800" rtl="0">
              <a:spcBef>
                <a:spcPts val="400"/>
              </a:spcBef>
              <a:buClr>
                <a:schemeClr val="dk1"/>
              </a:buClr>
              <a:buFont typeface="Arial"/>
              <a:buChar char="•"/>
              <a:defRPr sz="2000">
                <a:solidFill>
                  <a:schemeClr val="dk1"/>
                </a:solidFill>
              </a:defRPr>
            </a:lvl7pPr>
            <a:lvl8pPr indent="-152400" algn="l" marL="3429000" rtl="0">
              <a:spcBef>
                <a:spcPts val="400"/>
              </a:spcBef>
              <a:buClr>
                <a:schemeClr val="dk1"/>
              </a:buClr>
              <a:buFont typeface="Arial"/>
              <a:buChar char="•"/>
              <a:defRPr sz="2000">
                <a:solidFill>
                  <a:schemeClr val="dk1"/>
                </a:solidFill>
              </a:defRPr>
            </a:lvl8pPr>
            <a:lvl9pPr indent="-152400" algn="l" marL="3886200" rtl="0">
              <a:spcBef>
                <a:spcPts val="400"/>
              </a:spcBef>
              <a:buClr>
                <a:schemeClr val="dk1"/>
              </a:buClr>
              <a:buFont typeface="Arial"/>
              <a:buChar char="•"/>
              <a:defRPr sz="2000">
                <a:solidFill>
                  <a:schemeClr val="dk1"/>
                </a:solidFill>
              </a:defRPr>
            </a:lvl9pPr>
          </a:lstStyle>
          <a:p/>
        </p:txBody>
      </p:sp>
      <p:sp>
        <p:nvSpPr>
          <p:cNvPr name="Shape 94" id="94"/>
          <p:cNvSpPr txBox="1"/>
          <p:nvPr>
            <p:ph type="dt" idx="10"/>
          </p:nvPr>
        </p:nvSpPr>
        <p:spPr>
          <a:xfrm>
            <a:off y="6356350" x="457200"/>
            <a:ext cy="365125" cx="2133599"/>
          </a:xfrm>
          <a:prstGeom prst="rect">
            <a:avLst/>
          </a:prstGeom>
          <a:noFill/>
          <a:ln>
            <a:noFill/>
          </a:ln>
        </p:spPr>
        <p:txBody>
          <a:bodyPr bIns="91425" tIns="91425" lIns="91425" anchor="ctr" anchorCtr="0" rIns="91425"/>
          <a:lstStyle>
            <a:lvl1pPr indent="0" marR="0" algn="l" marL="0" rtl="0">
              <a:defRPr i="0" baseline="0" strike="noStrike" sz="1200" b="0" cap="none" u="none">
                <a:solidFill>
                  <a:srgbClr val="888888"/>
                </a:solidFill>
                <a:latin typeface="Arial"/>
                <a:ea typeface="Arial"/>
                <a:cs typeface="Arial"/>
                <a:sym typeface="Arial"/>
              </a:defRPr>
            </a:lvl1pPr>
            <a:lvl2pPr indent="0" marR="0" algn="l" marL="457200" rtl="0">
              <a:defRPr i="0" baseline="0" strike="noStrike" sz="1800" b="0" cap="none" u="none">
                <a:solidFill>
                  <a:schemeClr val="dk1"/>
                </a:solidFill>
                <a:latin typeface="Arial"/>
                <a:ea typeface="Arial"/>
                <a:cs typeface="Arial"/>
                <a:sym typeface="Arial"/>
              </a:defRPr>
            </a:lvl2pPr>
            <a:lvl3pPr indent="0" marR="0" algn="l" marL="914400" rtl="0">
              <a:defRPr i="0" baseline="0" strike="noStrike" sz="1800" b="0" cap="none" u="none">
                <a:solidFill>
                  <a:schemeClr val="dk1"/>
                </a:solidFill>
                <a:latin typeface="Arial"/>
                <a:ea typeface="Arial"/>
                <a:cs typeface="Arial"/>
                <a:sym typeface="Arial"/>
              </a:defRPr>
            </a:lvl3pPr>
            <a:lvl4pPr indent="0" marR="0" algn="l" marL="1371600" rtl="0">
              <a:defRPr i="0" baseline="0" strike="noStrike" sz="1800" b="0" cap="none" u="none">
                <a:solidFill>
                  <a:schemeClr val="dk1"/>
                </a:solidFill>
                <a:latin typeface="Arial"/>
                <a:ea typeface="Arial"/>
                <a:cs typeface="Arial"/>
                <a:sym typeface="Arial"/>
              </a:defRPr>
            </a:lvl4pPr>
            <a:lvl5pPr indent="0" marR="0" algn="l" marL="1828800" rtl="0">
              <a:defRPr i="0" baseline="0" strike="noStrike" sz="1800" b="0" cap="none" u="none">
                <a:solidFill>
                  <a:schemeClr val="dk1"/>
                </a:solidFill>
                <a:latin typeface="Arial"/>
                <a:ea typeface="Arial"/>
                <a:cs typeface="Arial"/>
                <a:sym typeface="Arial"/>
              </a:defRPr>
            </a:lvl5pPr>
            <a:lvl6pPr indent="0" marR="0" algn="l" marL="2286000" rtl="0">
              <a:defRPr i="0" baseline="0" strike="noStrike" sz="1800" b="0" cap="none" u="none">
                <a:solidFill>
                  <a:schemeClr val="dk1"/>
                </a:solidFill>
                <a:latin typeface="Arial"/>
                <a:ea typeface="Arial"/>
                <a:cs typeface="Arial"/>
                <a:sym typeface="Arial"/>
              </a:defRPr>
            </a:lvl6pPr>
            <a:lvl7pPr indent="0" marR="0" algn="l" marL="2743200" rtl="0">
              <a:defRPr i="0" baseline="0" strike="noStrike" sz="1800" b="0" cap="none" u="none">
                <a:solidFill>
                  <a:schemeClr val="dk1"/>
                </a:solidFill>
                <a:latin typeface="Arial"/>
                <a:ea typeface="Arial"/>
                <a:cs typeface="Arial"/>
                <a:sym typeface="Arial"/>
              </a:defRPr>
            </a:lvl7pPr>
            <a:lvl8pPr indent="0" marR="0" algn="l" marL="3200400" rtl="0">
              <a:defRPr i="0" baseline="0" strike="noStrike" sz="1800" b="0" cap="none" u="none">
                <a:solidFill>
                  <a:schemeClr val="dk1"/>
                </a:solidFill>
                <a:latin typeface="Arial"/>
                <a:ea typeface="Arial"/>
                <a:cs typeface="Arial"/>
                <a:sym typeface="Arial"/>
              </a:defRPr>
            </a:lvl8pPr>
            <a:lvl9pPr indent="0" marR="0" algn="l" marL="3657600" rtl="0">
              <a:defRPr i="0" baseline="0" strike="noStrike" sz="1800" b="0" cap="none" u="none">
                <a:solidFill>
                  <a:schemeClr val="dk1"/>
                </a:solidFill>
                <a:latin typeface="Arial"/>
                <a:ea typeface="Arial"/>
                <a:cs typeface="Arial"/>
                <a:sym typeface="Arial"/>
              </a:defRPr>
            </a:lvl9pPr>
          </a:lstStyle>
          <a:p/>
        </p:txBody>
      </p:sp>
      <p:sp>
        <p:nvSpPr>
          <p:cNvPr name="Shape 95" id="95"/>
          <p:cNvSpPr txBox="1"/>
          <p:nvPr>
            <p:ph type="ftr" idx="11"/>
          </p:nvPr>
        </p:nvSpPr>
        <p:spPr>
          <a:xfrm>
            <a:off y="6356350" x="3124200"/>
            <a:ext cy="365125" cx="2895600"/>
          </a:xfrm>
          <a:prstGeom prst="rect">
            <a:avLst/>
          </a:prstGeom>
          <a:noFill/>
          <a:ln>
            <a:noFill/>
          </a:ln>
        </p:spPr>
        <p:txBody>
          <a:bodyPr bIns="91425" tIns="91425" lIns="91425" anchor="ctr" anchorCtr="0" rIns="91425"/>
          <a:lstStyle>
            <a:lvl1pPr indent="0" marR="0" algn="ctr" marL="0" rtl="0">
              <a:defRPr i="0" baseline="0" strike="noStrike" sz="1200" b="0" cap="none" u="none">
                <a:solidFill>
                  <a:srgbClr val="888888"/>
                </a:solidFill>
                <a:latin typeface="Arial"/>
                <a:ea typeface="Arial"/>
                <a:cs typeface="Arial"/>
                <a:sym typeface="Arial"/>
              </a:defRPr>
            </a:lvl1pPr>
            <a:lvl2pPr indent="0" marR="0" algn="l" marL="457200" rtl="0">
              <a:defRPr i="0" baseline="0" strike="noStrike" sz="1800" b="0" cap="none" u="none">
                <a:solidFill>
                  <a:schemeClr val="dk1"/>
                </a:solidFill>
                <a:latin typeface="Arial"/>
                <a:ea typeface="Arial"/>
                <a:cs typeface="Arial"/>
                <a:sym typeface="Arial"/>
              </a:defRPr>
            </a:lvl2pPr>
            <a:lvl3pPr indent="0" marR="0" algn="l" marL="914400" rtl="0">
              <a:defRPr i="0" baseline="0" strike="noStrike" sz="1800" b="0" cap="none" u="none">
                <a:solidFill>
                  <a:schemeClr val="dk1"/>
                </a:solidFill>
                <a:latin typeface="Arial"/>
                <a:ea typeface="Arial"/>
                <a:cs typeface="Arial"/>
                <a:sym typeface="Arial"/>
              </a:defRPr>
            </a:lvl3pPr>
            <a:lvl4pPr indent="0" marR="0" algn="l" marL="1371600" rtl="0">
              <a:defRPr i="0" baseline="0" strike="noStrike" sz="1800" b="0" cap="none" u="none">
                <a:solidFill>
                  <a:schemeClr val="dk1"/>
                </a:solidFill>
                <a:latin typeface="Arial"/>
                <a:ea typeface="Arial"/>
                <a:cs typeface="Arial"/>
                <a:sym typeface="Arial"/>
              </a:defRPr>
            </a:lvl4pPr>
            <a:lvl5pPr indent="0" marR="0" algn="l" marL="1828800" rtl="0">
              <a:defRPr i="0" baseline="0" strike="noStrike" sz="1800" b="0" cap="none" u="none">
                <a:solidFill>
                  <a:schemeClr val="dk1"/>
                </a:solidFill>
                <a:latin typeface="Arial"/>
                <a:ea typeface="Arial"/>
                <a:cs typeface="Arial"/>
                <a:sym typeface="Arial"/>
              </a:defRPr>
            </a:lvl5pPr>
            <a:lvl6pPr indent="0" marR="0" algn="l" marL="2286000" rtl="0">
              <a:defRPr i="0" baseline="0" strike="noStrike" sz="1800" b="0" cap="none" u="none">
                <a:solidFill>
                  <a:schemeClr val="dk1"/>
                </a:solidFill>
                <a:latin typeface="Arial"/>
                <a:ea typeface="Arial"/>
                <a:cs typeface="Arial"/>
                <a:sym typeface="Arial"/>
              </a:defRPr>
            </a:lvl6pPr>
            <a:lvl7pPr indent="0" marR="0" algn="l" marL="2743200" rtl="0">
              <a:defRPr i="0" baseline="0" strike="noStrike" sz="1800" b="0" cap="none" u="none">
                <a:solidFill>
                  <a:schemeClr val="dk1"/>
                </a:solidFill>
                <a:latin typeface="Arial"/>
                <a:ea typeface="Arial"/>
                <a:cs typeface="Arial"/>
                <a:sym typeface="Arial"/>
              </a:defRPr>
            </a:lvl7pPr>
            <a:lvl8pPr indent="0" marR="0" algn="l" marL="3200400" rtl="0">
              <a:defRPr i="0" baseline="0" strike="noStrike" sz="1800" b="0" cap="none" u="none">
                <a:solidFill>
                  <a:schemeClr val="dk1"/>
                </a:solidFill>
                <a:latin typeface="Arial"/>
                <a:ea typeface="Arial"/>
                <a:cs typeface="Arial"/>
                <a:sym typeface="Arial"/>
              </a:defRPr>
            </a:lvl8pPr>
            <a:lvl9pPr indent="0" marR="0" algn="l" marL="3657600" rtl="0">
              <a:defRPr i="0" baseline="0" strike="noStrike" sz="1800" b="0" cap="none" u="none">
                <a:solidFill>
                  <a:schemeClr val="dk1"/>
                </a:solidFill>
                <a:latin typeface="Arial"/>
                <a:ea typeface="Arial"/>
                <a:cs typeface="Arial"/>
                <a:sym typeface="Arial"/>
              </a:defRPr>
            </a:lvl9pPr>
          </a:lstStyle>
          <a:p/>
        </p:txBody>
      </p:sp>
      <p:sp>
        <p:nvSpPr>
          <p:cNvPr name="Shape 96" id="96"/>
          <p:cNvSpPr txBox="1"/>
          <p:nvPr>
            <p:ph type="sldNum" idx="12"/>
          </p:nvPr>
        </p:nvSpPr>
        <p:spPr>
          <a:xfrm>
            <a:off y="6356350" x="6553200"/>
            <a:ext cy="365125" cx="2133599"/>
          </a:xfrm>
          <a:prstGeom prst="rect">
            <a:avLst/>
          </a:prstGeom>
          <a:noFill/>
          <a:ln>
            <a:noFill/>
          </a:ln>
        </p:spPr>
        <p:txBody>
          <a:bodyPr bIns="91425" tIns="91425" lIns="91425" anchor="ctr" anchorCtr="0" rIns="91425"/>
          <a:lstStyle>
            <a:lvl1pPr indent="0" marR="0" algn="r" marL="0" rtl="0">
              <a:defRPr i="0" baseline="0" strike="noStrike" sz="1200" b="0" cap="none" u="none">
                <a:solidFill>
                  <a:srgbClr val="888888"/>
                </a:solidFill>
                <a:latin typeface="Arial"/>
                <a:ea typeface="Arial"/>
                <a:cs typeface="Arial"/>
                <a:sym typeface="Arial"/>
              </a:defRPr>
            </a:lvl1pPr>
            <a:lvl2pPr indent="0" marR="0" algn="l" marL="457200" rtl="0">
              <a:defRPr i="0" baseline="0" strike="noStrike" sz="1800" b="0" cap="none" u="none">
                <a:solidFill>
                  <a:schemeClr val="dk1"/>
                </a:solidFill>
                <a:latin typeface="Arial"/>
                <a:ea typeface="Arial"/>
                <a:cs typeface="Arial"/>
                <a:sym typeface="Arial"/>
              </a:defRPr>
            </a:lvl2pPr>
            <a:lvl3pPr indent="0" marR="0" algn="l" marL="914400" rtl="0">
              <a:defRPr i="0" baseline="0" strike="noStrike" sz="1800" b="0" cap="none" u="none">
                <a:solidFill>
                  <a:schemeClr val="dk1"/>
                </a:solidFill>
                <a:latin typeface="Arial"/>
                <a:ea typeface="Arial"/>
                <a:cs typeface="Arial"/>
                <a:sym typeface="Arial"/>
              </a:defRPr>
            </a:lvl3pPr>
            <a:lvl4pPr indent="0" marR="0" algn="l" marL="1371600" rtl="0">
              <a:defRPr i="0" baseline="0" strike="noStrike" sz="1800" b="0" cap="none" u="none">
                <a:solidFill>
                  <a:schemeClr val="dk1"/>
                </a:solidFill>
                <a:latin typeface="Arial"/>
                <a:ea typeface="Arial"/>
                <a:cs typeface="Arial"/>
                <a:sym typeface="Arial"/>
              </a:defRPr>
            </a:lvl4pPr>
            <a:lvl5pPr indent="0" marR="0" algn="l" marL="1828800" rtl="0">
              <a:defRPr i="0" baseline="0" strike="noStrike" sz="1800" b="0" cap="none" u="none">
                <a:solidFill>
                  <a:schemeClr val="dk1"/>
                </a:solidFill>
                <a:latin typeface="Arial"/>
                <a:ea typeface="Arial"/>
                <a:cs typeface="Arial"/>
                <a:sym typeface="Arial"/>
              </a:defRPr>
            </a:lvl5pPr>
            <a:lvl6pPr indent="0" marR="0" algn="l" marL="2286000" rtl="0">
              <a:defRPr i="0" baseline="0" strike="noStrike" sz="1800" b="0" cap="none" u="none">
                <a:solidFill>
                  <a:schemeClr val="dk1"/>
                </a:solidFill>
                <a:latin typeface="Arial"/>
                <a:ea typeface="Arial"/>
                <a:cs typeface="Arial"/>
                <a:sym typeface="Arial"/>
              </a:defRPr>
            </a:lvl6pPr>
            <a:lvl7pPr indent="0" marR="0" algn="l" marL="2743200" rtl="0">
              <a:defRPr i="0" baseline="0" strike="noStrike" sz="1800" b="0" cap="none" u="none">
                <a:solidFill>
                  <a:schemeClr val="dk1"/>
                </a:solidFill>
                <a:latin typeface="Arial"/>
                <a:ea typeface="Arial"/>
                <a:cs typeface="Arial"/>
                <a:sym typeface="Arial"/>
              </a:defRPr>
            </a:lvl7pPr>
            <a:lvl8pPr indent="0" marR="0" algn="l" marL="3200400" rtl="0">
              <a:defRPr i="0" baseline="0" strike="noStrike" sz="1800" b="0" cap="none" u="none">
                <a:solidFill>
                  <a:schemeClr val="dk1"/>
                </a:solidFill>
                <a:latin typeface="Arial"/>
                <a:ea typeface="Arial"/>
                <a:cs typeface="Arial"/>
                <a:sym typeface="Arial"/>
              </a:defRPr>
            </a:lvl8pPr>
            <a:lvl9pPr indent="0" marR="0" algn="l" marL="3657600" rtl="0">
              <a:defRPr i="0" baseline="0" strike="noStrike" sz="1800" b="0" cap="none" u="none">
                <a:solidFill>
                  <a:schemeClr val="dk1"/>
                </a:solidFill>
                <a:latin typeface="Arial"/>
                <a:ea typeface="Arial"/>
                <a:cs typeface="Arial"/>
                <a:sym typeface="Aria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x" type="tx">
  <p:cSld name="tx">
    <p:spTree>
      <p:nvGrpSpPr>
        <p:cNvPr name="Shape 10" id="10"/>
        <p:cNvGrpSpPr/>
        <p:nvPr/>
      </p:nvGrpSpPr>
      <p:grpSpPr>
        <a:xfrm>
          <a:off y="0" x="0"/>
          <a:ext cy="0" cx="0"/>
          <a:chOff y="0" x="0"/>
          <a:chExt cy="0" cx="0"/>
        </a:xfrm>
      </p:grpSpPr>
      <p:sp>
        <p:nvSpPr>
          <p:cNvPr name="Shape 11" id="11"/>
          <p:cNvSpPr txBox="1"/>
          <p:nvPr>
            <p:ph type="title"/>
          </p:nvPr>
        </p:nvSpPr>
        <p:spPr>
          <a:xfrm>
            <a:off y="274637" x="457200"/>
            <a:ext cy="1143000" cx="8229600"/>
          </a:xfrm>
          <a:prstGeom prst="rect">
            <a:avLst/>
          </a:prstGeom>
          <a:noFill/>
          <a:ln>
            <a:noFill/>
          </a:ln>
        </p:spPr>
        <p:txBody>
          <a:bodyPr bIns="91425" tIns="91425" lIns="91425" anchor="b" anchorCtr="0" rIns="91425"/>
          <a:lstStyle>
            <a:lvl1pPr algn="l" rtl="0">
              <a:spcBef>
                <a:spcPts val="0"/>
              </a:spcBef>
              <a:buSzPct val="100000"/>
              <a:buFont typeface="Arial"/>
              <a:buNone/>
              <a:defRPr sz="3600" b="1">
                <a:solidFill>
                  <a:schemeClr val="dk1"/>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p:txBody>
      </p:sp>
      <p:sp>
        <p:nvSpPr>
          <p:cNvPr name="Shape 12" id="12"/>
          <p:cNvSpPr txBox="1"/>
          <p:nvPr>
            <p:ph type="body" idx="1"/>
          </p:nvPr>
        </p:nvSpPr>
        <p:spPr>
          <a:xfrm>
            <a:off y="1600200" x="457200"/>
            <a:ext cy="4967574" cx="8229600"/>
          </a:xfrm>
          <a:prstGeom prst="rect">
            <a:avLst/>
          </a:prstGeom>
          <a:noFill/>
          <a:ln>
            <a:noFill/>
          </a:ln>
        </p:spPr>
        <p:txBody>
          <a:bodyPr bIns="91425" tIns="91425" lIns="91425" anchor="t" anchorCtr="0" rIns="91425"/>
          <a:lstStyle>
            <a:lvl1pPr rtl="0">
              <a:defRPr/>
            </a:lvl1pPr>
            <a:lvl2pPr indent="-285750" marL="742950" rtl="0">
              <a:defRPr/>
            </a:lvl2pPr>
            <a:lvl3pPr indent="-228600" marL="1143000" rtl="0">
              <a:defRPr/>
            </a:lvl3pPr>
            <a:lvl4pPr indent="-228600" marL="1600200" rtl="0">
              <a:defRPr/>
            </a:lvl4pPr>
            <a:lvl5pPr rtl="0">
              <a:defRPr sz="1800"/>
            </a:lvl5pPr>
            <a:lvl6pPr rtl="0">
              <a:defRPr sz="1800"/>
            </a:lvl6pPr>
            <a:lvl7pPr rtl="0">
              <a:defRPr sz="1800"/>
            </a:lvl7pPr>
            <a:lvl8pPr rtl="0">
              <a:defRPr sz="1800"/>
            </a:lvl8pPr>
            <a:lvl9pPr rtl="0">
              <a:defRPr sz="1800"/>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woColTx" type="twoColTx">
  <p:cSld name="twoColTx">
    <p:spTree>
      <p:nvGrpSpPr>
        <p:cNvPr name="Shape 13" id="13"/>
        <p:cNvGrpSpPr/>
        <p:nvPr/>
      </p:nvGrpSpPr>
      <p:grpSpPr>
        <a:xfrm>
          <a:off y="0" x="0"/>
          <a:ext cy="0" cx="0"/>
          <a:chOff y="0" x="0"/>
          <a:chExt cy="0" cx="0"/>
        </a:xfrm>
      </p:grpSpPr>
      <p:sp>
        <p:nvSpPr>
          <p:cNvPr name="Shape 14" id="14"/>
          <p:cNvSpPr txBox="1"/>
          <p:nvPr>
            <p:ph type="title"/>
          </p:nvPr>
        </p:nvSpPr>
        <p:spPr>
          <a:xfrm>
            <a:off y="274637" x="457200"/>
            <a:ext cy="1143000" cx="8229600"/>
          </a:xfrm>
          <a:prstGeom prst="rect">
            <a:avLst/>
          </a:prstGeom>
          <a:noFill/>
          <a:ln>
            <a:noFill/>
          </a:ln>
        </p:spPr>
        <p:txBody>
          <a:bodyPr bIns="91425" tIns="91425" lIns="91425" anchor="b" anchorCtr="0" rIns="91425"/>
          <a:lstStyle>
            <a:lvl1pPr algn="l" rtl="0">
              <a:spcBef>
                <a:spcPts val="0"/>
              </a:spcBef>
              <a:buSzPct val="100000"/>
              <a:buFont typeface="Arial"/>
              <a:buNone/>
              <a:defRPr sz="3600" b="1">
                <a:solidFill>
                  <a:schemeClr val="dk1"/>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p:txBody>
      </p:sp>
      <p:sp>
        <p:nvSpPr>
          <p:cNvPr name="Shape 15" id="15"/>
          <p:cNvSpPr txBox="1"/>
          <p:nvPr>
            <p:ph type="body" idx="1"/>
          </p:nvPr>
        </p:nvSpPr>
        <p:spPr>
          <a:xfrm>
            <a:off y="1600200" x="457200"/>
            <a:ext cy="4967574" cx="3994525"/>
          </a:xfrm>
          <a:prstGeom prst="rect">
            <a:avLst/>
          </a:prstGeom>
          <a:noFill/>
          <a:ln>
            <a:noFill/>
          </a:ln>
        </p:spPr>
        <p:txBody>
          <a:bodyPr bIns="91425" tIns="91425" lIns="91425" anchor="t" anchorCtr="0" rIns="91425"/>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p:txBody>
      </p:sp>
      <p:sp>
        <p:nvSpPr>
          <p:cNvPr name="Shape 16" id="16"/>
          <p:cNvSpPr txBox="1"/>
          <p:nvPr>
            <p:ph type="body" idx="2"/>
          </p:nvPr>
        </p:nvSpPr>
        <p:spPr>
          <a:xfrm>
            <a:off y="1600200" x="4692273"/>
            <a:ext cy="4967574" cx="3994525"/>
          </a:xfrm>
          <a:prstGeom prst="rect">
            <a:avLst/>
          </a:prstGeom>
          <a:noFill/>
          <a:ln>
            <a:noFill/>
          </a:ln>
        </p:spPr>
        <p:txBody>
          <a:bodyPr bIns="91425" tIns="91425" lIns="91425" anchor="t" anchorCtr="0" rIns="91425"/>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itleOnly" type="titleOnly">
  <p:cSld name="titleOnly">
    <p:spTree>
      <p:nvGrpSpPr>
        <p:cNvPr name="Shape 17" id="17"/>
        <p:cNvGrpSpPr/>
        <p:nvPr/>
      </p:nvGrpSpPr>
      <p:grpSpPr>
        <a:xfrm>
          <a:off y="0" x="0"/>
          <a:ext cy="0" cx="0"/>
          <a:chOff y="0" x="0"/>
          <a:chExt cy="0" cx="0"/>
        </a:xfrm>
      </p:grpSpPr>
      <p:sp>
        <p:nvSpPr>
          <p:cNvPr name="Shape 18" id="18"/>
          <p:cNvSpPr txBox="1"/>
          <p:nvPr>
            <p:ph type="title"/>
          </p:nvPr>
        </p:nvSpPr>
        <p:spPr>
          <a:xfrm>
            <a:off y="274637" x="457200"/>
            <a:ext cy="1143000" cx="8229600"/>
          </a:xfrm>
          <a:prstGeom prst="rect">
            <a:avLst/>
          </a:prstGeom>
          <a:noFill/>
          <a:ln>
            <a:noFill/>
          </a:ln>
        </p:spPr>
        <p:txBody>
          <a:bodyPr bIns="91425" tIns="91425" lIns="91425" anchor="b" anchorCtr="0" rIns="91425"/>
          <a:lstStyle>
            <a:lvl1pPr algn="l" rtl="0">
              <a:spcBef>
                <a:spcPts val="0"/>
              </a:spcBef>
              <a:buSzPct val="100000"/>
              <a:buFont typeface="Arial"/>
              <a:buNone/>
              <a:defRPr sz="3600" b="1">
                <a:solidFill>
                  <a:schemeClr val="dk1"/>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CAPTION_ONLY">
  <p:cSld name="CAPTION_ONLY">
    <p:spTree>
      <p:nvGrpSpPr>
        <p:cNvPr name="Shape 19" id="19"/>
        <p:cNvGrpSpPr/>
        <p:nvPr/>
      </p:nvGrpSpPr>
      <p:grpSpPr>
        <a:xfrm>
          <a:off y="0" x="0"/>
          <a:ext cy="0" cx="0"/>
          <a:chOff y="0" x="0"/>
          <a:chExt cy="0" cx="0"/>
        </a:xfrm>
      </p:grpSpPr>
      <p:sp>
        <p:nvSpPr>
          <p:cNvPr name="Shape 20" id="20"/>
          <p:cNvSpPr txBox="1"/>
          <p:nvPr>
            <p:ph type="body" idx="1"/>
          </p:nvPr>
        </p:nvSpPr>
        <p:spPr>
          <a:xfrm>
            <a:off y="5875078" x="457200"/>
            <a:ext cy="692693" cx="8229600"/>
          </a:xfrm>
          <a:prstGeom prst="rect">
            <a:avLst/>
          </a:prstGeom>
          <a:noFill/>
          <a:ln>
            <a:noFill/>
          </a:ln>
        </p:spPr>
        <p:txBody>
          <a:bodyPr bIns="91425" tIns="91425" lIns="91425" anchor="t" anchorCtr="0" rIns="91425"/>
          <a:lstStyle>
            <a:lvl1pPr indent="-285750" algn="ctr" marL="285750" rtl="0">
              <a:lnSpc>
                <a:spcPct val="100000"/>
              </a:lnSpc>
              <a:spcBef>
                <a:spcPts val="360"/>
              </a:spcBef>
              <a:spcAft>
                <a:spcPts val="0"/>
              </a:spcAft>
              <a:buClr>
                <a:schemeClr val="dk1"/>
              </a:buClr>
              <a:buSzPct val="166666"/>
              <a:buFont typeface="Arial"/>
              <a:buChar char="•"/>
              <a:defRPr sz="1800">
                <a:solidFill>
                  <a:schemeClr val="dk1"/>
                </a:solidFill>
              </a:defRPr>
            </a:lvl1pPr>
            <a:lvl2pPr indent="-285750" algn="ctr" marL="285750" rtl="0">
              <a:lnSpc>
                <a:spcPct val="100000"/>
              </a:lnSpc>
              <a:spcBef>
                <a:spcPts val="360"/>
              </a:spcBef>
              <a:spcAft>
                <a:spcPts val="0"/>
              </a:spcAft>
              <a:buClr>
                <a:schemeClr val="dk1"/>
              </a:buClr>
              <a:buSzPct val="100000"/>
              <a:buFont typeface="Courier New"/>
              <a:buChar char="o"/>
              <a:defRPr sz="1800">
                <a:solidFill>
                  <a:schemeClr val="dk1"/>
                </a:solidFill>
              </a:defRPr>
            </a:lvl2pPr>
            <a:lvl3pPr indent="-285750" algn="ctr" marL="285750" rtl="0">
              <a:lnSpc>
                <a:spcPct val="100000"/>
              </a:lnSpc>
              <a:spcBef>
                <a:spcPts val="360"/>
              </a:spcBef>
              <a:spcAft>
                <a:spcPts val="0"/>
              </a:spcAft>
              <a:buClr>
                <a:schemeClr val="dk1"/>
              </a:buClr>
              <a:buSzPct val="100000"/>
              <a:buFont typeface="Wingdings"/>
              <a:buChar char="§"/>
              <a:defRPr sz="1800">
                <a:solidFill>
                  <a:schemeClr val="dk1"/>
                </a:solidFill>
              </a:defRPr>
            </a:lvl3pPr>
            <a:lvl4pPr indent="-285750" algn="ctr" marL="285750" rtl="0">
              <a:lnSpc>
                <a:spcPct val="100000"/>
              </a:lnSpc>
              <a:spcBef>
                <a:spcPts val="360"/>
              </a:spcBef>
              <a:spcAft>
                <a:spcPts val="0"/>
              </a:spcAft>
              <a:buClr>
                <a:schemeClr val="dk1"/>
              </a:buClr>
              <a:buSzPct val="166666"/>
              <a:buFont typeface="Arial"/>
              <a:buChar char="•"/>
              <a:defRPr sz="1800">
                <a:solidFill>
                  <a:schemeClr val="dk1"/>
                </a:solidFill>
              </a:defRPr>
            </a:lvl4pPr>
            <a:lvl5pPr indent="-285750" algn="ctr" marL="285750" rtl="0">
              <a:lnSpc>
                <a:spcPct val="100000"/>
              </a:lnSpc>
              <a:spcBef>
                <a:spcPts val="360"/>
              </a:spcBef>
              <a:spcAft>
                <a:spcPts val="0"/>
              </a:spcAft>
              <a:buClr>
                <a:schemeClr val="dk1"/>
              </a:buClr>
              <a:buSzPct val="100000"/>
              <a:buFont typeface="Courier New"/>
              <a:buChar char="o"/>
              <a:defRPr sz="1800">
                <a:solidFill>
                  <a:schemeClr val="dk1"/>
                </a:solidFill>
              </a:defRPr>
            </a:lvl5pPr>
            <a:lvl6pPr indent="-285750" algn="ctr" marL="285750" rtl="0">
              <a:lnSpc>
                <a:spcPct val="100000"/>
              </a:lnSpc>
              <a:spcBef>
                <a:spcPts val="360"/>
              </a:spcBef>
              <a:spcAft>
                <a:spcPts val="0"/>
              </a:spcAft>
              <a:buClr>
                <a:schemeClr val="dk1"/>
              </a:buClr>
              <a:buSzPct val="100000"/>
              <a:buFont typeface="Wingdings"/>
              <a:buChar char="§"/>
              <a:defRPr sz="1800">
                <a:solidFill>
                  <a:schemeClr val="dk1"/>
                </a:solidFill>
              </a:defRPr>
            </a:lvl6pPr>
            <a:lvl7pPr indent="-285750" algn="ctr" marL="285750" rtl="0">
              <a:lnSpc>
                <a:spcPct val="100000"/>
              </a:lnSpc>
              <a:spcBef>
                <a:spcPts val="360"/>
              </a:spcBef>
              <a:spcAft>
                <a:spcPts val="0"/>
              </a:spcAft>
              <a:buClr>
                <a:schemeClr val="dk1"/>
              </a:buClr>
              <a:buSzPct val="166666"/>
              <a:buFont typeface="Arial"/>
              <a:buChar char="•"/>
              <a:defRPr sz="1800">
                <a:solidFill>
                  <a:schemeClr val="dk1"/>
                </a:solidFill>
              </a:defRPr>
            </a:lvl7pPr>
            <a:lvl8pPr indent="-285750" algn="ctr" marL="285750" rtl="0">
              <a:lnSpc>
                <a:spcPct val="100000"/>
              </a:lnSpc>
              <a:spcBef>
                <a:spcPts val="360"/>
              </a:spcBef>
              <a:spcAft>
                <a:spcPts val="0"/>
              </a:spcAft>
              <a:buClr>
                <a:schemeClr val="dk1"/>
              </a:buClr>
              <a:buSzPct val="100000"/>
              <a:buFont typeface="Courier New"/>
              <a:buChar char="o"/>
              <a:defRPr sz="1800">
                <a:solidFill>
                  <a:schemeClr val="dk1"/>
                </a:solidFill>
              </a:defRPr>
            </a:lvl8pPr>
            <a:lvl9pPr indent="-285750" algn="ctr" marL="285750" rtl="0">
              <a:lnSpc>
                <a:spcPct val="100000"/>
              </a:lnSpc>
              <a:spcBef>
                <a:spcPts val="360"/>
              </a:spcBef>
              <a:spcAft>
                <a:spcPts val="0"/>
              </a:spcAft>
              <a:buClr>
                <a:schemeClr val="dk1"/>
              </a:buClr>
              <a:buSzPct val="100000"/>
              <a:buFont typeface="Wingdings"/>
              <a:buChar char="§"/>
              <a:defRPr sz="1800">
                <a:solidFill>
                  <a:schemeClr val="dk1"/>
                </a:solidFill>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blank" type="blank">
  <p:cSld name="blank">
    <p:spTree>
      <p:nvGrpSpPr>
        <p:cNvPr name="Shape 21" id="21"/>
        <p:cNvGrpSpPr/>
        <p:nvPr/>
      </p:nvGrpSpPr>
      <p:grpSpPr>
        <a:xfrm>
          <a:off y="0" x="0"/>
          <a:ext cy="0" cx="0"/>
          <a:chOff y="0" x="0"/>
          <a:chExt cy="0" cx="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itle" type="title">
  <p:cSld name="title">
    <p:spTree>
      <p:nvGrpSpPr>
        <p:cNvPr name="Shape 28" id="28"/>
        <p:cNvGrpSpPr/>
        <p:nvPr/>
      </p:nvGrpSpPr>
      <p:grpSpPr>
        <a:xfrm>
          <a:off y="0" x="0"/>
          <a:ext cy="0" cx="0"/>
          <a:chOff y="0" x="0"/>
          <a:chExt cy="0" cx="0"/>
        </a:xfrm>
      </p:grpSpPr>
      <p:sp>
        <p:nvSpPr>
          <p:cNvPr name="Shape 29" id="29"/>
          <p:cNvSpPr txBox="1"/>
          <p:nvPr>
            <p:ph type="ctrTitle"/>
          </p:nvPr>
        </p:nvSpPr>
        <p:spPr>
          <a:xfrm>
            <a:off y="2130425" x="685800"/>
            <a:ext cy="1470024" cx="7772400"/>
          </a:xfrm>
          <a:prstGeom prst="rect">
            <a:avLst/>
          </a:prstGeom>
          <a:noFill/>
          <a:ln>
            <a:noFill/>
          </a:ln>
        </p:spPr>
        <p:txBody>
          <a:bodyPr bIns="91425" tIns="91425" lIns="91425" anchor="ctr" anchorCtr="0" rIns="91425"/>
          <a:lstStyle>
            <a:lvl1pPr indent="0" marR="0" algn="ctr" marL="0" rtl="0">
              <a:spcBef>
                <a:spcPts val="0"/>
              </a:spcBef>
              <a:buClr>
                <a:schemeClr val="dk1"/>
              </a:buClr>
              <a:buFont typeface="Arial"/>
              <a:buNone/>
              <a:defRPr i="0" baseline="0" strike="noStrike" sz="4400" b="0" cap="none" u="none">
                <a:solidFill>
                  <a:schemeClr val="dk1"/>
                </a:solidFill>
                <a:latin typeface="Arial"/>
                <a:ea typeface="Arial"/>
                <a:cs typeface="Arial"/>
                <a:sym typeface="Arial"/>
              </a:defRPr>
            </a:lvl1pPr>
            <a:lvl2pPr indent="0" marR="0" algn="l" marL="0" rtl="0">
              <a:defRPr/>
            </a:lvl2pPr>
            <a:lvl3pPr indent="0" marR="0" algn="l" marL="0" rtl="0">
              <a:defRPr/>
            </a:lvl3pPr>
            <a:lvl4pPr indent="0" marR="0" algn="l" marL="0" rtl="0">
              <a:defRPr/>
            </a:lvl4pPr>
            <a:lvl5pPr indent="0" marR="0" algn="l" marL="0" rtl="0">
              <a:defRPr/>
            </a:lvl5pPr>
            <a:lvl6pPr indent="0" marR="0" algn="l" marL="0" rtl="0">
              <a:defRPr/>
            </a:lvl6pPr>
            <a:lvl7pPr indent="0" marR="0" algn="l" marL="0" rtl="0">
              <a:defRPr/>
            </a:lvl7pPr>
            <a:lvl8pPr indent="0" marR="0" algn="l" marL="0" rtl="0">
              <a:defRPr/>
            </a:lvl8pPr>
            <a:lvl9pPr indent="0" marR="0" algn="l" marL="0" rtl="0">
              <a:defRPr/>
            </a:lvl9pPr>
          </a:lstStyle>
          <a:p/>
        </p:txBody>
      </p:sp>
      <p:sp>
        <p:nvSpPr>
          <p:cNvPr name="Shape 30" id="30"/>
          <p:cNvSpPr txBox="1"/>
          <p:nvPr>
            <p:ph type="subTitle" idx="1"/>
          </p:nvPr>
        </p:nvSpPr>
        <p:spPr>
          <a:xfrm>
            <a:off y="3886200" x="1371600"/>
            <a:ext cy="1752600" cx="6400799"/>
          </a:xfrm>
          <a:prstGeom prst="rect">
            <a:avLst/>
          </a:prstGeom>
          <a:noFill/>
          <a:ln>
            <a:noFill/>
          </a:ln>
        </p:spPr>
        <p:txBody>
          <a:bodyPr bIns="91425" tIns="91425" lIns="91425" anchor="t" anchorCtr="0" rIns="91425"/>
          <a:lstStyle>
            <a:lvl1pPr indent="0" marR="0" algn="ctr" marL="0" rtl="0">
              <a:spcBef>
                <a:spcPts val="640"/>
              </a:spcBef>
              <a:buClr>
                <a:srgbClr val="888888"/>
              </a:buClr>
              <a:buFont typeface="Arial"/>
              <a:buNone/>
              <a:defRPr i="0" baseline="0" strike="noStrike" sz="3200" b="0" cap="none" u="none">
                <a:solidFill>
                  <a:srgbClr val="888888"/>
                </a:solidFill>
                <a:latin typeface="Arial"/>
                <a:ea typeface="Arial"/>
                <a:cs typeface="Arial"/>
                <a:sym typeface="Arial"/>
              </a:defRPr>
            </a:lvl1pPr>
            <a:lvl2pPr indent="0" marR="0" algn="ctr" marL="457200" rtl="0">
              <a:spcBef>
                <a:spcPts val="560"/>
              </a:spcBef>
              <a:buClr>
                <a:srgbClr val="888888"/>
              </a:buClr>
              <a:buFont typeface="Arial"/>
              <a:buNone/>
              <a:defRPr i="0" baseline="0" strike="noStrike" sz="2800" b="0" cap="none" u="none">
                <a:solidFill>
                  <a:srgbClr val="888888"/>
                </a:solidFill>
                <a:latin typeface="Arial"/>
                <a:ea typeface="Arial"/>
                <a:cs typeface="Arial"/>
                <a:sym typeface="Arial"/>
              </a:defRPr>
            </a:lvl2pPr>
            <a:lvl3pPr indent="0" marR="0" algn="ctr" marL="914400" rtl="0">
              <a:spcBef>
                <a:spcPts val="480"/>
              </a:spcBef>
              <a:buClr>
                <a:srgbClr val="888888"/>
              </a:buClr>
              <a:buFont typeface="Arial"/>
              <a:buNone/>
              <a:defRPr i="0" baseline="0" strike="noStrike" sz="2400" b="0" cap="none" u="none">
                <a:solidFill>
                  <a:srgbClr val="888888"/>
                </a:solidFill>
                <a:latin typeface="Arial"/>
                <a:ea typeface="Arial"/>
                <a:cs typeface="Arial"/>
                <a:sym typeface="Arial"/>
              </a:defRPr>
            </a:lvl3pPr>
            <a:lvl4pPr indent="0" marR="0" algn="ctr" marL="1371600" rtl="0">
              <a:spcBef>
                <a:spcPts val="400"/>
              </a:spcBef>
              <a:buClr>
                <a:srgbClr val="888888"/>
              </a:buClr>
              <a:buFont typeface="Arial"/>
              <a:buNone/>
              <a:defRPr i="0" baseline="0" strike="noStrike" sz="2000" b="0" cap="none" u="none">
                <a:solidFill>
                  <a:srgbClr val="888888"/>
                </a:solidFill>
                <a:latin typeface="Arial"/>
                <a:ea typeface="Arial"/>
                <a:cs typeface="Arial"/>
                <a:sym typeface="Arial"/>
              </a:defRPr>
            </a:lvl4pPr>
            <a:lvl5pPr indent="0" marR="0" algn="ctr" marL="1828800" rtl="0">
              <a:spcBef>
                <a:spcPts val="400"/>
              </a:spcBef>
              <a:buClr>
                <a:srgbClr val="888888"/>
              </a:buClr>
              <a:buFont typeface="Arial"/>
              <a:buNone/>
              <a:defRPr i="0" baseline="0" strike="noStrike" sz="2000" b="0" cap="none" u="none">
                <a:solidFill>
                  <a:srgbClr val="888888"/>
                </a:solidFill>
                <a:latin typeface="Arial"/>
                <a:ea typeface="Arial"/>
                <a:cs typeface="Arial"/>
                <a:sym typeface="Arial"/>
              </a:defRPr>
            </a:lvl5pPr>
            <a:lvl6pPr indent="0" marR="0" algn="ctr" marL="2286000" rtl="0">
              <a:spcBef>
                <a:spcPts val="400"/>
              </a:spcBef>
              <a:buClr>
                <a:srgbClr val="888888"/>
              </a:buClr>
              <a:buFont typeface="Arial"/>
              <a:buNone/>
              <a:defRPr i="0" baseline="0" strike="noStrike" sz="2000" b="0" cap="none" u="none">
                <a:solidFill>
                  <a:srgbClr val="888888"/>
                </a:solidFill>
                <a:latin typeface="Arial"/>
                <a:ea typeface="Arial"/>
                <a:cs typeface="Arial"/>
                <a:sym typeface="Arial"/>
              </a:defRPr>
            </a:lvl6pPr>
            <a:lvl7pPr indent="0" marR="0" algn="ctr" marL="2743200" rtl="0">
              <a:spcBef>
                <a:spcPts val="400"/>
              </a:spcBef>
              <a:buClr>
                <a:srgbClr val="888888"/>
              </a:buClr>
              <a:buFont typeface="Arial"/>
              <a:buNone/>
              <a:defRPr i="0" baseline="0" strike="noStrike" sz="2000" b="0" cap="none" u="none">
                <a:solidFill>
                  <a:srgbClr val="888888"/>
                </a:solidFill>
                <a:latin typeface="Arial"/>
                <a:ea typeface="Arial"/>
                <a:cs typeface="Arial"/>
                <a:sym typeface="Arial"/>
              </a:defRPr>
            </a:lvl7pPr>
            <a:lvl8pPr indent="0" marR="0" algn="ctr" marL="3200400" rtl="0">
              <a:spcBef>
                <a:spcPts val="400"/>
              </a:spcBef>
              <a:buClr>
                <a:srgbClr val="888888"/>
              </a:buClr>
              <a:buFont typeface="Arial"/>
              <a:buNone/>
              <a:defRPr i="0" baseline="0" strike="noStrike" sz="2000" b="0" cap="none" u="none">
                <a:solidFill>
                  <a:srgbClr val="888888"/>
                </a:solidFill>
                <a:latin typeface="Arial"/>
                <a:ea typeface="Arial"/>
                <a:cs typeface="Arial"/>
                <a:sym typeface="Arial"/>
              </a:defRPr>
            </a:lvl8pPr>
            <a:lvl9pPr indent="0" marR="0" algn="ctr" marL="3657600" rtl="0">
              <a:spcBef>
                <a:spcPts val="400"/>
              </a:spcBef>
              <a:buClr>
                <a:srgbClr val="888888"/>
              </a:buClr>
              <a:buFont typeface="Arial"/>
              <a:buNone/>
              <a:defRPr i="0" baseline="0" strike="noStrike" sz="2000" b="0" cap="none" u="none">
                <a:solidFill>
                  <a:srgbClr val="888888"/>
                </a:solidFill>
                <a:latin typeface="Arial"/>
                <a:ea typeface="Arial"/>
                <a:cs typeface="Arial"/>
                <a:sym typeface="Arial"/>
              </a:defRPr>
            </a:lvl9pPr>
          </a:lstStyle>
          <a:p/>
        </p:txBody>
      </p:sp>
      <p:sp>
        <p:nvSpPr>
          <p:cNvPr name="Shape 31" id="31"/>
          <p:cNvSpPr txBox="1"/>
          <p:nvPr>
            <p:ph type="dt" idx="10"/>
          </p:nvPr>
        </p:nvSpPr>
        <p:spPr>
          <a:xfrm>
            <a:off y="6356350" x="457200"/>
            <a:ext cy="365125" cx="2133599"/>
          </a:xfrm>
          <a:prstGeom prst="rect">
            <a:avLst/>
          </a:prstGeom>
          <a:noFill/>
          <a:ln>
            <a:noFill/>
          </a:ln>
        </p:spPr>
        <p:txBody>
          <a:bodyPr bIns="91425" tIns="91425" lIns="91425" anchor="ctr" anchorCtr="0" rIns="91425"/>
          <a:lstStyle>
            <a:lvl1pPr indent="0" marR="0" algn="l" marL="0" rtl="0">
              <a:defRPr i="0" baseline="0" strike="noStrike" sz="1200" b="0" cap="none" u="none">
                <a:solidFill>
                  <a:srgbClr val="888888"/>
                </a:solidFill>
                <a:latin typeface="Arial"/>
                <a:ea typeface="Arial"/>
                <a:cs typeface="Arial"/>
                <a:sym typeface="Arial"/>
              </a:defRPr>
            </a:lvl1pPr>
            <a:lvl2pPr indent="0" marR="0" algn="l" marL="457200" rtl="0">
              <a:defRPr i="0" baseline="0" strike="noStrike" sz="1800" b="0" cap="none" u="none">
                <a:solidFill>
                  <a:schemeClr val="dk1"/>
                </a:solidFill>
                <a:latin typeface="Arial"/>
                <a:ea typeface="Arial"/>
                <a:cs typeface="Arial"/>
                <a:sym typeface="Arial"/>
              </a:defRPr>
            </a:lvl2pPr>
            <a:lvl3pPr indent="0" marR="0" algn="l" marL="914400" rtl="0">
              <a:defRPr i="0" baseline="0" strike="noStrike" sz="1800" b="0" cap="none" u="none">
                <a:solidFill>
                  <a:schemeClr val="dk1"/>
                </a:solidFill>
                <a:latin typeface="Arial"/>
                <a:ea typeface="Arial"/>
                <a:cs typeface="Arial"/>
                <a:sym typeface="Arial"/>
              </a:defRPr>
            </a:lvl3pPr>
            <a:lvl4pPr indent="0" marR="0" algn="l" marL="1371600" rtl="0">
              <a:defRPr i="0" baseline="0" strike="noStrike" sz="1800" b="0" cap="none" u="none">
                <a:solidFill>
                  <a:schemeClr val="dk1"/>
                </a:solidFill>
                <a:latin typeface="Arial"/>
                <a:ea typeface="Arial"/>
                <a:cs typeface="Arial"/>
                <a:sym typeface="Arial"/>
              </a:defRPr>
            </a:lvl4pPr>
            <a:lvl5pPr indent="0" marR="0" algn="l" marL="1828800" rtl="0">
              <a:defRPr i="0" baseline="0" strike="noStrike" sz="1800" b="0" cap="none" u="none">
                <a:solidFill>
                  <a:schemeClr val="dk1"/>
                </a:solidFill>
                <a:latin typeface="Arial"/>
                <a:ea typeface="Arial"/>
                <a:cs typeface="Arial"/>
                <a:sym typeface="Arial"/>
              </a:defRPr>
            </a:lvl5pPr>
            <a:lvl6pPr indent="0" marR="0" algn="l" marL="2286000" rtl="0">
              <a:defRPr i="0" baseline="0" strike="noStrike" sz="1800" b="0" cap="none" u="none">
                <a:solidFill>
                  <a:schemeClr val="dk1"/>
                </a:solidFill>
                <a:latin typeface="Arial"/>
                <a:ea typeface="Arial"/>
                <a:cs typeface="Arial"/>
                <a:sym typeface="Arial"/>
              </a:defRPr>
            </a:lvl6pPr>
            <a:lvl7pPr indent="0" marR="0" algn="l" marL="2743200" rtl="0">
              <a:defRPr i="0" baseline="0" strike="noStrike" sz="1800" b="0" cap="none" u="none">
                <a:solidFill>
                  <a:schemeClr val="dk1"/>
                </a:solidFill>
                <a:latin typeface="Arial"/>
                <a:ea typeface="Arial"/>
                <a:cs typeface="Arial"/>
                <a:sym typeface="Arial"/>
              </a:defRPr>
            </a:lvl7pPr>
            <a:lvl8pPr indent="0" marR="0" algn="l" marL="3200400" rtl="0">
              <a:defRPr i="0" baseline="0" strike="noStrike" sz="1800" b="0" cap="none" u="none">
                <a:solidFill>
                  <a:schemeClr val="dk1"/>
                </a:solidFill>
                <a:latin typeface="Arial"/>
                <a:ea typeface="Arial"/>
                <a:cs typeface="Arial"/>
                <a:sym typeface="Arial"/>
              </a:defRPr>
            </a:lvl8pPr>
            <a:lvl9pPr indent="0" marR="0" algn="l" marL="3657600" rtl="0">
              <a:defRPr i="0" baseline="0" strike="noStrike" sz="1800" b="0" cap="none" u="none">
                <a:solidFill>
                  <a:schemeClr val="dk1"/>
                </a:solidFill>
                <a:latin typeface="Arial"/>
                <a:ea typeface="Arial"/>
                <a:cs typeface="Arial"/>
                <a:sym typeface="Arial"/>
              </a:defRPr>
            </a:lvl9pPr>
          </a:lstStyle>
          <a:p/>
        </p:txBody>
      </p:sp>
      <p:sp>
        <p:nvSpPr>
          <p:cNvPr name="Shape 32" id="32"/>
          <p:cNvSpPr txBox="1"/>
          <p:nvPr>
            <p:ph type="ftr" idx="11"/>
          </p:nvPr>
        </p:nvSpPr>
        <p:spPr>
          <a:xfrm>
            <a:off y="6356350" x="3124200"/>
            <a:ext cy="365125" cx="2895600"/>
          </a:xfrm>
          <a:prstGeom prst="rect">
            <a:avLst/>
          </a:prstGeom>
          <a:noFill/>
          <a:ln>
            <a:noFill/>
          </a:ln>
        </p:spPr>
        <p:txBody>
          <a:bodyPr bIns="91425" tIns="91425" lIns="91425" anchor="ctr" anchorCtr="0" rIns="91425"/>
          <a:lstStyle>
            <a:lvl1pPr indent="0" marR="0" algn="ctr" marL="0" rtl="0">
              <a:defRPr i="0" baseline="0" strike="noStrike" sz="1200" b="0" cap="none" u="none">
                <a:solidFill>
                  <a:srgbClr val="888888"/>
                </a:solidFill>
                <a:latin typeface="Arial"/>
                <a:ea typeface="Arial"/>
                <a:cs typeface="Arial"/>
                <a:sym typeface="Arial"/>
              </a:defRPr>
            </a:lvl1pPr>
            <a:lvl2pPr indent="0" marR="0" algn="l" marL="457200" rtl="0">
              <a:defRPr i="0" baseline="0" strike="noStrike" sz="1800" b="0" cap="none" u="none">
                <a:solidFill>
                  <a:schemeClr val="dk1"/>
                </a:solidFill>
                <a:latin typeface="Arial"/>
                <a:ea typeface="Arial"/>
                <a:cs typeface="Arial"/>
                <a:sym typeface="Arial"/>
              </a:defRPr>
            </a:lvl2pPr>
            <a:lvl3pPr indent="0" marR="0" algn="l" marL="914400" rtl="0">
              <a:defRPr i="0" baseline="0" strike="noStrike" sz="1800" b="0" cap="none" u="none">
                <a:solidFill>
                  <a:schemeClr val="dk1"/>
                </a:solidFill>
                <a:latin typeface="Arial"/>
                <a:ea typeface="Arial"/>
                <a:cs typeface="Arial"/>
                <a:sym typeface="Arial"/>
              </a:defRPr>
            </a:lvl3pPr>
            <a:lvl4pPr indent="0" marR="0" algn="l" marL="1371600" rtl="0">
              <a:defRPr i="0" baseline="0" strike="noStrike" sz="1800" b="0" cap="none" u="none">
                <a:solidFill>
                  <a:schemeClr val="dk1"/>
                </a:solidFill>
                <a:latin typeface="Arial"/>
                <a:ea typeface="Arial"/>
                <a:cs typeface="Arial"/>
                <a:sym typeface="Arial"/>
              </a:defRPr>
            </a:lvl4pPr>
            <a:lvl5pPr indent="0" marR="0" algn="l" marL="1828800" rtl="0">
              <a:defRPr i="0" baseline="0" strike="noStrike" sz="1800" b="0" cap="none" u="none">
                <a:solidFill>
                  <a:schemeClr val="dk1"/>
                </a:solidFill>
                <a:latin typeface="Arial"/>
                <a:ea typeface="Arial"/>
                <a:cs typeface="Arial"/>
                <a:sym typeface="Arial"/>
              </a:defRPr>
            </a:lvl5pPr>
            <a:lvl6pPr indent="0" marR="0" algn="l" marL="2286000" rtl="0">
              <a:defRPr i="0" baseline="0" strike="noStrike" sz="1800" b="0" cap="none" u="none">
                <a:solidFill>
                  <a:schemeClr val="dk1"/>
                </a:solidFill>
                <a:latin typeface="Arial"/>
                <a:ea typeface="Arial"/>
                <a:cs typeface="Arial"/>
                <a:sym typeface="Arial"/>
              </a:defRPr>
            </a:lvl6pPr>
            <a:lvl7pPr indent="0" marR="0" algn="l" marL="2743200" rtl="0">
              <a:defRPr i="0" baseline="0" strike="noStrike" sz="1800" b="0" cap="none" u="none">
                <a:solidFill>
                  <a:schemeClr val="dk1"/>
                </a:solidFill>
                <a:latin typeface="Arial"/>
                <a:ea typeface="Arial"/>
                <a:cs typeface="Arial"/>
                <a:sym typeface="Arial"/>
              </a:defRPr>
            </a:lvl7pPr>
            <a:lvl8pPr indent="0" marR="0" algn="l" marL="3200400" rtl="0">
              <a:defRPr i="0" baseline="0" strike="noStrike" sz="1800" b="0" cap="none" u="none">
                <a:solidFill>
                  <a:schemeClr val="dk1"/>
                </a:solidFill>
                <a:latin typeface="Arial"/>
                <a:ea typeface="Arial"/>
                <a:cs typeface="Arial"/>
                <a:sym typeface="Arial"/>
              </a:defRPr>
            </a:lvl8pPr>
            <a:lvl9pPr indent="0" marR="0" algn="l" marL="3657600" rtl="0">
              <a:defRPr i="0" baseline="0" strike="noStrike" sz="1800" b="0" cap="none" u="none">
                <a:solidFill>
                  <a:schemeClr val="dk1"/>
                </a:solidFill>
                <a:latin typeface="Arial"/>
                <a:ea typeface="Arial"/>
                <a:cs typeface="Arial"/>
                <a:sym typeface="Arial"/>
              </a:defRPr>
            </a:lvl9pPr>
          </a:lstStyle>
          <a:p/>
        </p:txBody>
      </p:sp>
      <p:sp>
        <p:nvSpPr>
          <p:cNvPr name="Shape 33" id="33"/>
          <p:cNvSpPr txBox="1"/>
          <p:nvPr>
            <p:ph type="sldNum" idx="12"/>
          </p:nvPr>
        </p:nvSpPr>
        <p:spPr>
          <a:xfrm>
            <a:off y="6356350" x="6553200"/>
            <a:ext cy="365125" cx="2133599"/>
          </a:xfrm>
          <a:prstGeom prst="rect">
            <a:avLst/>
          </a:prstGeom>
          <a:noFill/>
          <a:ln>
            <a:noFill/>
          </a:ln>
        </p:spPr>
        <p:txBody>
          <a:bodyPr bIns="91425" tIns="91425" lIns="91425" anchor="ctr" anchorCtr="0" rIns="91425"/>
          <a:lstStyle>
            <a:lvl1pPr indent="0" marR="0" algn="r" marL="0" rtl="0">
              <a:defRPr i="0" baseline="0" strike="noStrike" sz="1200" b="0" cap="none" u="none">
                <a:solidFill>
                  <a:srgbClr val="888888"/>
                </a:solidFill>
                <a:latin typeface="Arial"/>
                <a:ea typeface="Arial"/>
                <a:cs typeface="Arial"/>
                <a:sym typeface="Arial"/>
              </a:defRPr>
            </a:lvl1pPr>
            <a:lvl2pPr indent="0" marR="0" algn="l" marL="457200" rtl="0">
              <a:defRPr i="0" baseline="0" strike="noStrike" sz="1800" b="0" cap="none" u="none">
                <a:solidFill>
                  <a:schemeClr val="dk1"/>
                </a:solidFill>
                <a:latin typeface="Arial"/>
                <a:ea typeface="Arial"/>
                <a:cs typeface="Arial"/>
                <a:sym typeface="Arial"/>
              </a:defRPr>
            </a:lvl2pPr>
            <a:lvl3pPr indent="0" marR="0" algn="l" marL="914400" rtl="0">
              <a:defRPr i="0" baseline="0" strike="noStrike" sz="1800" b="0" cap="none" u="none">
                <a:solidFill>
                  <a:schemeClr val="dk1"/>
                </a:solidFill>
                <a:latin typeface="Arial"/>
                <a:ea typeface="Arial"/>
                <a:cs typeface="Arial"/>
                <a:sym typeface="Arial"/>
              </a:defRPr>
            </a:lvl3pPr>
            <a:lvl4pPr indent="0" marR="0" algn="l" marL="1371600" rtl="0">
              <a:defRPr i="0" baseline="0" strike="noStrike" sz="1800" b="0" cap="none" u="none">
                <a:solidFill>
                  <a:schemeClr val="dk1"/>
                </a:solidFill>
                <a:latin typeface="Arial"/>
                <a:ea typeface="Arial"/>
                <a:cs typeface="Arial"/>
                <a:sym typeface="Arial"/>
              </a:defRPr>
            </a:lvl4pPr>
            <a:lvl5pPr indent="0" marR="0" algn="l" marL="1828800" rtl="0">
              <a:defRPr i="0" baseline="0" strike="noStrike" sz="1800" b="0" cap="none" u="none">
                <a:solidFill>
                  <a:schemeClr val="dk1"/>
                </a:solidFill>
                <a:latin typeface="Arial"/>
                <a:ea typeface="Arial"/>
                <a:cs typeface="Arial"/>
                <a:sym typeface="Arial"/>
              </a:defRPr>
            </a:lvl5pPr>
            <a:lvl6pPr indent="0" marR="0" algn="l" marL="2286000" rtl="0">
              <a:defRPr i="0" baseline="0" strike="noStrike" sz="1800" b="0" cap="none" u="none">
                <a:solidFill>
                  <a:schemeClr val="dk1"/>
                </a:solidFill>
                <a:latin typeface="Arial"/>
                <a:ea typeface="Arial"/>
                <a:cs typeface="Arial"/>
                <a:sym typeface="Arial"/>
              </a:defRPr>
            </a:lvl6pPr>
            <a:lvl7pPr indent="0" marR="0" algn="l" marL="2743200" rtl="0">
              <a:defRPr i="0" baseline="0" strike="noStrike" sz="1800" b="0" cap="none" u="none">
                <a:solidFill>
                  <a:schemeClr val="dk1"/>
                </a:solidFill>
                <a:latin typeface="Arial"/>
                <a:ea typeface="Arial"/>
                <a:cs typeface="Arial"/>
                <a:sym typeface="Arial"/>
              </a:defRPr>
            </a:lvl7pPr>
            <a:lvl8pPr indent="0" marR="0" algn="l" marL="3200400" rtl="0">
              <a:defRPr i="0" baseline="0" strike="noStrike" sz="1800" b="0" cap="none" u="none">
                <a:solidFill>
                  <a:schemeClr val="dk1"/>
                </a:solidFill>
                <a:latin typeface="Arial"/>
                <a:ea typeface="Arial"/>
                <a:cs typeface="Arial"/>
                <a:sym typeface="Arial"/>
              </a:defRPr>
            </a:lvl8pPr>
            <a:lvl9pPr indent="0" marR="0" algn="l" marL="3657600" rtl="0">
              <a:defRPr i="0" baseline="0" strike="noStrike" sz="1800" b="0" cap="none" u="none">
                <a:solidFill>
                  <a:schemeClr val="dk1"/>
                </a:solidFill>
                <a:latin typeface="Arial"/>
                <a:ea typeface="Arial"/>
                <a:cs typeface="Arial"/>
                <a:sym typeface="Arial"/>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obj" type="obj">
  <p:cSld name="obj">
    <p:spTree>
      <p:nvGrpSpPr>
        <p:cNvPr name="Shape 34" id="34"/>
        <p:cNvGrpSpPr/>
        <p:nvPr/>
      </p:nvGrpSpPr>
      <p:grpSpPr>
        <a:xfrm>
          <a:off y="0" x="0"/>
          <a:ext cy="0" cx="0"/>
          <a:chOff y="0" x="0"/>
          <a:chExt cy="0" cx="0"/>
        </a:xfrm>
      </p:grpSpPr>
      <p:sp>
        <p:nvSpPr>
          <p:cNvPr name="Shape 35" id="35"/>
          <p:cNvSpPr txBox="1"/>
          <p:nvPr>
            <p:ph type="title"/>
          </p:nvPr>
        </p:nvSpPr>
        <p:spPr>
          <a:xfrm>
            <a:off y="274637" x="457200"/>
            <a:ext cy="1143000" cx="8229600"/>
          </a:xfrm>
          <a:prstGeom prst="rect">
            <a:avLst/>
          </a:prstGeom>
          <a:noFill/>
          <a:ln>
            <a:noFill/>
          </a:ln>
        </p:spPr>
        <p:txBody>
          <a:bodyPr bIns="91425" tIns="91425" lIns="91425" anchor="ctr" anchorCtr="0" rIns="91425"/>
          <a:lstStyle>
            <a:lvl1pPr algn="ctr" rtl="0">
              <a:spcBef>
                <a:spcPts val="0"/>
              </a:spcBef>
              <a:buClr>
                <a:schemeClr val="dk1"/>
              </a:buClr>
              <a:buNone/>
              <a:defRPr sz="4400">
                <a:solidFill>
                  <a:schemeClr val="dk1"/>
                </a:solidFill>
              </a:defRPr>
            </a:lvl1pPr>
            <a:lvl2pPr rtl="0">
              <a:defRPr/>
            </a:lvl2pPr>
            <a:lvl3pPr rtl="0">
              <a:defRPr/>
            </a:lvl3pPr>
            <a:lvl4pPr rtl="0">
              <a:defRPr/>
            </a:lvl4pPr>
            <a:lvl5pPr rtl="0">
              <a:defRPr/>
            </a:lvl5pPr>
            <a:lvl6pPr rtl="0">
              <a:defRPr/>
            </a:lvl6pPr>
            <a:lvl7pPr rtl="0">
              <a:defRPr/>
            </a:lvl7pPr>
            <a:lvl8pPr rtl="0">
              <a:defRPr/>
            </a:lvl8pPr>
            <a:lvl9pPr rtl="0">
              <a:defRPr/>
            </a:lvl9pPr>
          </a:lstStyle>
          <a:p/>
        </p:txBody>
      </p:sp>
      <p:sp>
        <p:nvSpPr>
          <p:cNvPr name="Shape 36" id="36"/>
          <p:cNvSpPr txBox="1"/>
          <p:nvPr>
            <p:ph type="body" idx="1"/>
          </p:nvPr>
        </p:nvSpPr>
        <p:spPr>
          <a:xfrm>
            <a:off y="1600200" x="457200"/>
            <a:ext cy="4525963" cx="8229600"/>
          </a:xfrm>
          <a:prstGeom prst="rect">
            <a:avLst/>
          </a:prstGeom>
          <a:noFill/>
          <a:ln>
            <a:noFill/>
          </a:ln>
        </p:spPr>
        <p:txBody>
          <a:bodyPr bIns="91425" tIns="91425" lIns="91425" anchor="t" anchorCtr="0" rIns="91425"/>
          <a:lstStyle>
            <a:lvl1pPr indent="-222250" algn="l" marL="342900" rtl="0">
              <a:spcBef>
                <a:spcPts val="640"/>
              </a:spcBef>
              <a:buClr>
                <a:schemeClr val="dk1"/>
              </a:buClr>
              <a:buFont typeface="Arial"/>
              <a:buChar char="•"/>
              <a:defRPr sz="3200">
                <a:solidFill>
                  <a:schemeClr val="dk1"/>
                </a:solidFill>
              </a:defRPr>
            </a:lvl1pPr>
            <a:lvl2pPr indent="-177800" algn="l" marL="742950" rtl="0">
              <a:spcBef>
                <a:spcPts val="560"/>
              </a:spcBef>
              <a:buClr>
                <a:schemeClr val="dk1"/>
              </a:buClr>
              <a:buFont typeface="Arial"/>
              <a:buChar char="•"/>
              <a:defRPr sz="2800">
                <a:solidFill>
                  <a:schemeClr val="dk1"/>
                </a:solidFill>
              </a:defRPr>
            </a:lvl2pPr>
            <a:lvl3pPr indent="-136525" algn="l" marL="1143000" rtl="0">
              <a:spcBef>
                <a:spcPts val="480"/>
              </a:spcBef>
              <a:buClr>
                <a:schemeClr val="dk1"/>
              </a:buClr>
              <a:buFont typeface="Arial"/>
              <a:buChar char="•"/>
              <a:defRPr sz="2400">
                <a:solidFill>
                  <a:schemeClr val="dk1"/>
                </a:solidFill>
              </a:defRPr>
            </a:lvl3pPr>
            <a:lvl4pPr indent="-152400" algn="l" marL="1600200" rtl="0">
              <a:spcBef>
                <a:spcPts val="400"/>
              </a:spcBef>
              <a:buClr>
                <a:schemeClr val="dk1"/>
              </a:buClr>
              <a:buFont typeface="Arial"/>
              <a:buChar char="•"/>
              <a:defRPr sz="2000">
                <a:solidFill>
                  <a:schemeClr val="dk1"/>
                </a:solidFill>
              </a:defRPr>
            </a:lvl4pPr>
            <a:lvl5pPr indent="-152400" algn="l" marL="2057400" rtl="0">
              <a:spcBef>
                <a:spcPts val="400"/>
              </a:spcBef>
              <a:buClr>
                <a:schemeClr val="dk1"/>
              </a:buClr>
              <a:buFont typeface="Arial"/>
              <a:buChar char="•"/>
              <a:defRPr sz="2000">
                <a:solidFill>
                  <a:schemeClr val="dk1"/>
                </a:solidFill>
              </a:defRPr>
            </a:lvl5pPr>
            <a:lvl6pPr indent="-152400" algn="l" marL="2514600" rtl="0">
              <a:spcBef>
                <a:spcPts val="400"/>
              </a:spcBef>
              <a:buClr>
                <a:schemeClr val="dk1"/>
              </a:buClr>
              <a:buFont typeface="Arial"/>
              <a:buChar char="•"/>
              <a:defRPr sz="2000">
                <a:solidFill>
                  <a:schemeClr val="dk1"/>
                </a:solidFill>
              </a:defRPr>
            </a:lvl6pPr>
            <a:lvl7pPr indent="-152400" algn="l" marL="2971800" rtl="0">
              <a:spcBef>
                <a:spcPts val="400"/>
              </a:spcBef>
              <a:buClr>
                <a:schemeClr val="dk1"/>
              </a:buClr>
              <a:buFont typeface="Arial"/>
              <a:buChar char="•"/>
              <a:defRPr sz="2000">
                <a:solidFill>
                  <a:schemeClr val="dk1"/>
                </a:solidFill>
              </a:defRPr>
            </a:lvl7pPr>
            <a:lvl8pPr indent="-152400" algn="l" marL="3429000" rtl="0">
              <a:spcBef>
                <a:spcPts val="400"/>
              </a:spcBef>
              <a:buClr>
                <a:schemeClr val="dk1"/>
              </a:buClr>
              <a:buFont typeface="Arial"/>
              <a:buChar char="•"/>
              <a:defRPr sz="2000">
                <a:solidFill>
                  <a:schemeClr val="dk1"/>
                </a:solidFill>
              </a:defRPr>
            </a:lvl8pPr>
            <a:lvl9pPr indent="-152400" algn="l" marL="3886200" rtl="0">
              <a:spcBef>
                <a:spcPts val="400"/>
              </a:spcBef>
              <a:buClr>
                <a:schemeClr val="dk1"/>
              </a:buClr>
              <a:buFont typeface="Arial"/>
              <a:buChar char="•"/>
              <a:defRPr sz="2000">
                <a:solidFill>
                  <a:schemeClr val="dk1"/>
                </a:solidFill>
              </a:defRPr>
            </a:lvl9pPr>
          </a:lstStyle>
          <a:p/>
        </p:txBody>
      </p:sp>
      <p:sp>
        <p:nvSpPr>
          <p:cNvPr name="Shape 37" id="37"/>
          <p:cNvSpPr txBox="1"/>
          <p:nvPr>
            <p:ph type="dt" idx="10"/>
          </p:nvPr>
        </p:nvSpPr>
        <p:spPr>
          <a:xfrm>
            <a:off y="6356350" x="457200"/>
            <a:ext cy="365125" cx="2133599"/>
          </a:xfrm>
          <a:prstGeom prst="rect">
            <a:avLst/>
          </a:prstGeom>
          <a:noFill/>
          <a:ln>
            <a:noFill/>
          </a:ln>
        </p:spPr>
        <p:txBody>
          <a:bodyPr bIns="91425" tIns="91425" lIns="91425" anchor="ctr" anchorCtr="0" rIns="91425"/>
          <a:lstStyle>
            <a:lvl1pPr indent="0" marR="0" algn="l" marL="0" rtl="0">
              <a:defRPr i="0" baseline="0" strike="noStrike" sz="1200" b="0" cap="none" u="none">
                <a:solidFill>
                  <a:srgbClr val="888888"/>
                </a:solidFill>
                <a:latin typeface="Arial"/>
                <a:ea typeface="Arial"/>
                <a:cs typeface="Arial"/>
                <a:sym typeface="Arial"/>
              </a:defRPr>
            </a:lvl1pPr>
            <a:lvl2pPr indent="0" marR="0" algn="l" marL="457200" rtl="0">
              <a:defRPr i="0" baseline="0" strike="noStrike" sz="1800" b="0" cap="none" u="none">
                <a:solidFill>
                  <a:schemeClr val="dk1"/>
                </a:solidFill>
                <a:latin typeface="Arial"/>
                <a:ea typeface="Arial"/>
                <a:cs typeface="Arial"/>
                <a:sym typeface="Arial"/>
              </a:defRPr>
            </a:lvl2pPr>
            <a:lvl3pPr indent="0" marR="0" algn="l" marL="914400" rtl="0">
              <a:defRPr i="0" baseline="0" strike="noStrike" sz="1800" b="0" cap="none" u="none">
                <a:solidFill>
                  <a:schemeClr val="dk1"/>
                </a:solidFill>
                <a:latin typeface="Arial"/>
                <a:ea typeface="Arial"/>
                <a:cs typeface="Arial"/>
                <a:sym typeface="Arial"/>
              </a:defRPr>
            </a:lvl3pPr>
            <a:lvl4pPr indent="0" marR="0" algn="l" marL="1371600" rtl="0">
              <a:defRPr i="0" baseline="0" strike="noStrike" sz="1800" b="0" cap="none" u="none">
                <a:solidFill>
                  <a:schemeClr val="dk1"/>
                </a:solidFill>
                <a:latin typeface="Arial"/>
                <a:ea typeface="Arial"/>
                <a:cs typeface="Arial"/>
                <a:sym typeface="Arial"/>
              </a:defRPr>
            </a:lvl4pPr>
            <a:lvl5pPr indent="0" marR="0" algn="l" marL="1828800" rtl="0">
              <a:defRPr i="0" baseline="0" strike="noStrike" sz="1800" b="0" cap="none" u="none">
                <a:solidFill>
                  <a:schemeClr val="dk1"/>
                </a:solidFill>
                <a:latin typeface="Arial"/>
                <a:ea typeface="Arial"/>
                <a:cs typeface="Arial"/>
                <a:sym typeface="Arial"/>
              </a:defRPr>
            </a:lvl5pPr>
            <a:lvl6pPr indent="0" marR="0" algn="l" marL="2286000" rtl="0">
              <a:defRPr i="0" baseline="0" strike="noStrike" sz="1800" b="0" cap="none" u="none">
                <a:solidFill>
                  <a:schemeClr val="dk1"/>
                </a:solidFill>
                <a:latin typeface="Arial"/>
                <a:ea typeface="Arial"/>
                <a:cs typeface="Arial"/>
                <a:sym typeface="Arial"/>
              </a:defRPr>
            </a:lvl6pPr>
            <a:lvl7pPr indent="0" marR="0" algn="l" marL="2743200" rtl="0">
              <a:defRPr i="0" baseline="0" strike="noStrike" sz="1800" b="0" cap="none" u="none">
                <a:solidFill>
                  <a:schemeClr val="dk1"/>
                </a:solidFill>
                <a:latin typeface="Arial"/>
                <a:ea typeface="Arial"/>
                <a:cs typeface="Arial"/>
                <a:sym typeface="Arial"/>
              </a:defRPr>
            </a:lvl7pPr>
            <a:lvl8pPr indent="0" marR="0" algn="l" marL="3200400" rtl="0">
              <a:defRPr i="0" baseline="0" strike="noStrike" sz="1800" b="0" cap="none" u="none">
                <a:solidFill>
                  <a:schemeClr val="dk1"/>
                </a:solidFill>
                <a:latin typeface="Arial"/>
                <a:ea typeface="Arial"/>
                <a:cs typeface="Arial"/>
                <a:sym typeface="Arial"/>
              </a:defRPr>
            </a:lvl8pPr>
            <a:lvl9pPr indent="0" marR="0" algn="l" marL="3657600" rtl="0">
              <a:defRPr i="0" baseline="0" strike="noStrike" sz="1800" b="0" cap="none" u="none">
                <a:solidFill>
                  <a:schemeClr val="dk1"/>
                </a:solidFill>
                <a:latin typeface="Arial"/>
                <a:ea typeface="Arial"/>
                <a:cs typeface="Arial"/>
                <a:sym typeface="Arial"/>
              </a:defRPr>
            </a:lvl9pPr>
          </a:lstStyle>
          <a:p/>
        </p:txBody>
      </p:sp>
      <p:sp>
        <p:nvSpPr>
          <p:cNvPr name="Shape 38" id="38"/>
          <p:cNvSpPr txBox="1"/>
          <p:nvPr>
            <p:ph type="ftr" idx="11"/>
          </p:nvPr>
        </p:nvSpPr>
        <p:spPr>
          <a:xfrm>
            <a:off y="6356350" x="3124200"/>
            <a:ext cy="365125" cx="2895600"/>
          </a:xfrm>
          <a:prstGeom prst="rect">
            <a:avLst/>
          </a:prstGeom>
          <a:noFill/>
          <a:ln>
            <a:noFill/>
          </a:ln>
        </p:spPr>
        <p:txBody>
          <a:bodyPr bIns="91425" tIns="91425" lIns="91425" anchor="ctr" anchorCtr="0" rIns="91425"/>
          <a:lstStyle>
            <a:lvl1pPr indent="0" marR="0" algn="ctr" marL="0" rtl="0">
              <a:defRPr i="0" baseline="0" strike="noStrike" sz="1200" b="0" cap="none" u="none">
                <a:solidFill>
                  <a:srgbClr val="888888"/>
                </a:solidFill>
                <a:latin typeface="Arial"/>
                <a:ea typeface="Arial"/>
                <a:cs typeface="Arial"/>
                <a:sym typeface="Arial"/>
              </a:defRPr>
            </a:lvl1pPr>
            <a:lvl2pPr indent="0" marR="0" algn="l" marL="457200" rtl="0">
              <a:defRPr i="0" baseline="0" strike="noStrike" sz="1800" b="0" cap="none" u="none">
                <a:solidFill>
                  <a:schemeClr val="dk1"/>
                </a:solidFill>
                <a:latin typeface="Arial"/>
                <a:ea typeface="Arial"/>
                <a:cs typeface="Arial"/>
                <a:sym typeface="Arial"/>
              </a:defRPr>
            </a:lvl2pPr>
            <a:lvl3pPr indent="0" marR="0" algn="l" marL="914400" rtl="0">
              <a:defRPr i="0" baseline="0" strike="noStrike" sz="1800" b="0" cap="none" u="none">
                <a:solidFill>
                  <a:schemeClr val="dk1"/>
                </a:solidFill>
                <a:latin typeface="Arial"/>
                <a:ea typeface="Arial"/>
                <a:cs typeface="Arial"/>
                <a:sym typeface="Arial"/>
              </a:defRPr>
            </a:lvl3pPr>
            <a:lvl4pPr indent="0" marR="0" algn="l" marL="1371600" rtl="0">
              <a:defRPr i="0" baseline="0" strike="noStrike" sz="1800" b="0" cap="none" u="none">
                <a:solidFill>
                  <a:schemeClr val="dk1"/>
                </a:solidFill>
                <a:latin typeface="Arial"/>
                <a:ea typeface="Arial"/>
                <a:cs typeface="Arial"/>
                <a:sym typeface="Arial"/>
              </a:defRPr>
            </a:lvl4pPr>
            <a:lvl5pPr indent="0" marR="0" algn="l" marL="1828800" rtl="0">
              <a:defRPr i="0" baseline="0" strike="noStrike" sz="1800" b="0" cap="none" u="none">
                <a:solidFill>
                  <a:schemeClr val="dk1"/>
                </a:solidFill>
                <a:latin typeface="Arial"/>
                <a:ea typeface="Arial"/>
                <a:cs typeface="Arial"/>
                <a:sym typeface="Arial"/>
              </a:defRPr>
            </a:lvl5pPr>
            <a:lvl6pPr indent="0" marR="0" algn="l" marL="2286000" rtl="0">
              <a:defRPr i="0" baseline="0" strike="noStrike" sz="1800" b="0" cap="none" u="none">
                <a:solidFill>
                  <a:schemeClr val="dk1"/>
                </a:solidFill>
                <a:latin typeface="Arial"/>
                <a:ea typeface="Arial"/>
                <a:cs typeface="Arial"/>
                <a:sym typeface="Arial"/>
              </a:defRPr>
            </a:lvl6pPr>
            <a:lvl7pPr indent="0" marR="0" algn="l" marL="2743200" rtl="0">
              <a:defRPr i="0" baseline="0" strike="noStrike" sz="1800" b="0" cap="none" u="none">
                <a:solidFill>
                  <a:schemeClr val="dk1"/>
                </a:solidFill>
                <a:latin typeface="Arial"/>
                <a:ea typeface="Arial"/>
                <a:cs typeface="Arial"/>
                <a:sym typeface="Arial"/>
              </a:defRPr>
            </a:lvl7pPr>
            <a:lvl8pPr indent="0" marR="0" algn="l" marL="3200400" rtl="0">
              <a:defRPr i="0" baseline="0" strike="noStrike" sz="1800" b="0" cap="none" u="none">
                <a:solidFill>
                  <a:schemeClr val="dk1"/>
                </a:solidFill>
                <a:latin typeface="Arial"/>
                <a:ea typeface="Arial"/>
                <a:cs typeface="Arial"/>
                <a:sym typeface="Arial"/>
              </a:defRPr>
            </a:lvl8pPr>
            <a:lvl9pPr indent="0" marR="0" algn="l" marL="3657600" rtl="0">
              <a:defRPr i="0" baseline="0" strike="noStrike" sz="1800" b="0" cap="none" u="none">
                <a:solidFill>
                  <a:schemeClr val="dk1"/>
                </a:solidFill>
                <a:latin typeface="Arial"/>
                <a:ea typeface="Arial"/>
                <a:cs typeface="Arial"/>
                <a:sym typeface="Arial"/>
              </a:defRPr>
            </a:lvl9pPr>
          </a:lstStyle>
          <a:p/>
        </p:txBody>
      </p:sp>
      <p:sp>
        <p:nvSpPr>
          <p:cNvPr name="Shape 39" id="39"/>
          <p:cNvSpPr txBox="1"/>
          <p:nvPr>
            <p:ph type="sldNum" idx="12"/>
          </p:nvPr>
        </p:nvSpPr>
        <p:spPr>
          <a:xfrm>
            <a:off y="6356350" x="6553200"/>
            <a:ext cy="365125" cx="2133599"/>
          </a:xfrm>
          <a:prstGeom prst="rect">
            <a:avLst/>
          </a:prstGeom>
          <a:noFill/>
          <a:ln>
            <a:noFill/>
          </a:ln>
        </p:spPr>
        <p:txBody>
          <a:bodyPr bIns="91425" tIns="91425" lIns="91425" anchor="ctr" anchorCtr="0" rIns="91425"/>
          <a:lstStyle>
            <a:lvl1pPr indent="0" marR="0" algn="r" marL="0" rtl="0">
              <a:defRPr i="0" baseline="0" strike="noStrike" sz="1200" b="0" cap="none" u="none">
                <a:solidFill>
                  <a:srgbClr val="888888"/>
                </a:solidFill>
                <a:latin typeface="Arial"/>
                <a:ea typeface="Arial"/>
                <a:cs typeface="Arial"/>
                <a:sym typeface="Arial"/>
              </a:defRPr>
            </a:lvl1pPr>
            <a:lvl2pPr indent="0" marR="0" algn="l" marL="457200" rtl="0">
              <a:defRPr i="0" baseline="0" strike="noStrike" sz="1800" b="0" cap="none" u="none">
                <a:solidFill>
                  <a:schemeClr val="dk1"/>
                </a:solidFill>
                <a:latin typeface="Arial"/>
                <a:ea typeface="Arial"/>
                <a:cs typeface="Arial"/>
                <a:sym typeface="Arial"/>
              </a:defRPr>
            </a:lvl2pPr>
            <a:lvl3pPr indent="0" marR="0" algn="l" marL="914400" rtl="0">
              <a:defRPr i="0" baseline="0" strike="noStrike" sz="1800" b="0" cap="none" u="none">
                <a:solidFill>
                  <a:schemeClr val="dk1"/>
                </a:solidFill>
                <a:latin typeface="Arial"/>
                <a:ea typeface="Arial"/>
                <a:cs typeface="Arial"/>
                <a:sym typeface="Arial"/>
              </a:defRPr>
            </a:lvl3pPr>
            <a:lvl4pPr indent="0" marR="0" algn="l" marL="1371600" rtl="0">
              <a:defRPr i="0" baseline="0" strike="noStrike" sz="1800" b="0" cap="none" u="none">
                <a:solidFill>
                  <a:schemeClr val="dk1"/>
                </a:solidFill>
                <a:latin typeface="Arial"/>
                <a:ea typeface="Arial"/>
                <a:cs typeface="Arial"/>
                <a:sym typeface="Arial"/>
              </a:defRPr>
            </a:lvl4pPr>
            <a:lvl5pPr indent="0" marR="0" algn="l" marL="1828800" rtl="0">
              <a:defRPr i="0" baseline="0" strike="noStrike" sz="1800" b="0" cap="none" u="none">
                <a:solidFill>
                  <a:schemeClr val="dk1"/>
                </a:solidFill>
                <a:latin typeface="Arial"/>
                <a:ea typeface="Arial"/>
                <a:cs typeface="Arial"/>
                <a:sym typeface="Arial"/>
              </a:defRPr>
            </a:lvl5pPr>
            <a:lvl6pPr indent="0" marR="0" algn="l" marL="2286000" rtl="0">
              <a:defRPr i="0" baseline="0" strike="noStrike" sz="1800" b="0" cap="none" u="none">
                <a:solidFill>
                  <a:schemeClr val="dk1"/>
                </a:solidFill>
                <a:latin typeface="Arial"/>
                <a:ea typeface="Arial"/>
                <a:cs typeface="Arial"/>
                <a:sym typeface="Arial"/>
              </a:defRPr>
            </a:lvl6pPr>
            <a:lvl7pPr indent="0" marR="0" algn="l" marL="2743200" rtl="0">
              <a:defRPr i="0" baseline="0" strike="noStrike" sz="1800" b="0" cap="none" u="none">
                <a:solidFill>
                  <a:schemeClr val="dk1"/>
                </a:solidFill>
                <a:latin typeface="Arial"/>
                <a:ea typeface="Arial"/>
                <a:cs typeface="Arial"/>
                <a:sym typeface="Arial"/>
              </a:defRPr>
            </a:lvl7pPr>
            <a:lvl8pPr indent="0" marR="0" algn="l" marL="3200400" rtl="0">
              <a:defRPr i="0" baseline="0" strike="noStrike" sz="1800" b="0" cap="none" u="none">
                <a:solidFill>
                  <a:schemeClr val="dk1"/>
                </a:solidFill>
                <a:latin typeface="Arial"/>
                <a:ea typeface="Arial"/>
                <a:cs typeface="Arial"/>
                <a:sym typeface="Arial"/>
              </a:defRPr>
            </a:lvl8pPr>
            <a:lvl9pPr indent="0" marR="0" algn="l" marL="3657600" rtl="0">
              <a:defRPr i="0" baseline="0" strike="noStrike" sz="1800" b="0" cap="none" u="none">
                <a:solidFill>
                  <a:schemeClr val="dk1"/>
                </a:solidFill>
                <a:latin typeface="Arial"/>
                <a:ea typeface="Arial"/>
                <a:cs typeface="Arial"/>
                <a:sym typeface="Arial"/>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secHead" type="secHead">
  <p:cSld name="secHead">
    <p:spTree>
      <p:nvGrpSpPr>
        <p:cNvPr name="Shape 40" id="40"/>
        <p:cNvGrpSpPr/>
        <p:nvPr/>
      </p:nvGrpSpPr>
      <p:grpSpPr>
        <a:xfrm>
          <a:off y="0" x="0"/>
          <a:ext cy="0" cx="0"/>
          <a:chOff y="0" x="0"/>
          <a:chExt cy="0" cx="0"/>
        </a:xfrm>
      </p:grpSpPr>
      <p:sp>
        <p:nvSpPr>
          <p:cNvPr name="Shape 41" id="41"/>
          <p:cNvSpPr txBox="1"/>
          <p:nvPr>
            <p:ph type="title"/>
          </p:nvPr>
        </p:nvSpPr>
        <p:spPr>
          <a:xfrm>
            <a:off y="4406900" x="722312"/>
            <a:ext cy="1362075" cx="7772400"/>
          </a:xfrm>
          <a:prstGeom prst="rect">
            <a:avLst/>
          </a:prstGeom>
          <a:noFill/>
          <a:ln>
            <a:noFill/>
          </a:ln>
        </p:spPr>
        <p:txBody>
          <a:bodyPr bIns="91425" tIns="91425" lIns="91425" anchor="t" anchorCtr="0" rIns="91425"/>
          <a:lstStyle>
            <a:lvl1pPr algn="l" rtl="0">
              <a:defRPr sz="4000" b="1" cap="small"/>
            </a:lvl1pPr>
            <a:lvl2pPr rtl="0">
              <a:defRPr/>
            </a:lvl2pPr>
            <a:lvl3pPr rtl="0">
              <a:defRPr/>
            </a:lvl3pPr>
            <a:lvl4pPr rtl="0">
              <a:defRPr/>
            </a:lvl4pPr>
            <a:lvl5pPr rtl="0">
              <a:defRPr/>
            </a:lvl5pPr>
            <a:lvl6pPr rtl="0">
              <a:defRPr/>
            </a:lvl6pPr>
            <a:lvl7pPr rtl="0">
              <a:defRPr/>
            </a:lvl7pPr>
            <a:lvl8pPr rtl="0">
              <a:defRPr/>
            </a:lvl8pPr>
            <a:lvl9pPr rtl="0">
              <a:defRPr/>
            </a:lvl9pPr>
          </a:lstStyle>
          <a:p/>
        </p:txBody>
      </p:sp>
      <p:sp>
        <p:nvSpPr>
          <p:cNvPr name="Shape 42" id="42"/>
          <p:cNvSpPr txBox="1"/>
          <p:nvPr>
            <p:ph type="body" idx="1"/>
          </p:nvPr>
        </p:nvSpPr>
        <p:spPr>
          <a:xfrm>
            <a:off y="2906713" x="722312"/>
            <a:ext cy="1500187" cx="7772400"/>
          </a:xfrm>
          <a:prstGeom prst="rect">
            <a:avLst/>
          </a:prstGeom>
          <a:noFill/>
          <a:ln>
            <a:noFill/>
          </a:ln>
        </p:spPr>
        <p:txBody>
          <a:bodyPr bIns="91425" tIns="91425" lIns="91425" anchor="b" anchorCtr="0" rIns="91425"/>
          <a:lstStyle>
            <a:lvl1pPr indent="0" marL="0" rtl="0">
              <a:buClr>
                <a:srgbClr val="888888"/>
              </a:buClr>
              <a:buNone/>
              <a:defRPr sz="2000">
                <a:solidFill>
                  <a:srgbClr val="888888"/>
                </a:solidFill>
              </a:defRPr>
            </a:lvl1pPr>
            <a:lvl2pPr indent="0" marL="457200" rtl="0">
              <a:buClr>
                <a:srgbClr val="888888"/>
              </a:buClr>
              <a:buNone/>
              <a:defRPr sz="1800">
                <a:solidFill>
                  <a:srgbClr val="888888"/>
                </a:solidFill>
              </a:defRPr>
            </a:lvl2pPr>
            <a:lvl3pPr indent="0" marL="914400" rtl="0">
              <a:buClr>
                <a:srgbClr val="888888"/>
              </a:buClr>
              <a:buNone/>
              <a:defRPr sz="1600">
                <a:solidFill>
                  <a:srgbClr val="888888"/>
                </a:solidFill>
              </a:defRPr>
            </a:lvl3pPr>
            <a:lvl4pPr indent="0" marL="1371600" rtl="0">
              <a:buClr>
                <a:srgbClr val="888888"/>
              </a:buClr>
              <a:buNone/>
              <a:defRPr sz="1400">
                <a:solidFill>
                  <a:srgbClr val="888888"/>
                </a:solidFill>
              </a:defRPr>
            </a:lvl4pPr>
            <a:lvl5pPr indent="0" marL="1828800" rtl="0">
              <a:buClr>
                <a:srgbClr val="888888"/>
              </a:buClr>
              <a:buNone/>
              <a:defRPr sz="1400">
                <a:solidFill>
                  <a:srgbClr val="888888"/>
                </a:solidFill>
              </a:defRPr>
            </a:lvl5pPr>
            <a:lvl6pPr indent="0" marL="2286000" rtl="0">
              <a:buClr>
                <a:srgbClr val="888888"/>
              </a:buClr>
              <a:buNone/>
              <a:defRPr sz="1400">
                <a:solidFill>
                  <a:srgbClr val="888888"/>
                </a:solidFill>
              </a:defRPr>
            </a:lvl6pPr>
            <a:lvl7pPr indent="0" marL="2743200" rtl="0">
              <a:buClr>
                <a:srgbClr val="888888"/>
              </a:buClr>
              <a:buNone/>
              <a:defRPr sz="1400">
                <a:solidFill>
                  <a:srgbClr val="888888"/>
                </a:solidFill>
              </a:defRPr>
            </a:lvl7pPr>
            <a:lvl8pPr indent="0" marL="3200400" rtl="0">
              <a:buClr>
                <a:srgbClr val="888888"/>
              </a:buClr>
              <a:buNone/>
              <a:defRPr sz="1400">
                <a:solidFill>
                  <a:srgbClr val="888888"/>
                </a:solidFill>
              </a:defRPr>
            </a:lvl8pPr>
            <a:lvl9pPr indent="0" marL="3657600" rtl="0">
              <a:buClr>
                <a:srgbClr val="888888"/>
              </a:buClr>
              <a:buNone/>
              <a:defRPr sz="1400">
                <a:solidFill>
                  <a:srgbClr val="888888"/>
                </a:solidFill>
              </a:defRPr>
            </a:lvl9pPr>
          </a:lstStyle>
          <a:p/>
        </p:txBody>
      </p:sp>
      <p:sp>
        <p:nvSpPr>
          <p:cNvPr name="Shape 43" id="43"/>
          <p:cNvSpPr txBox="1"/>
          <p:nvPr>
            <p:ph type="dt" idx="10"/>
          </p:nvPr>
        </p:nvSpPr>
        <p:spPr>
          <a:xfrm>
            <a:off y="6356350" x="457200"/>
            <a:ext cy="365125" cx="2133599"/>
          </a:xfrm>
          <a:prstGeom prst="rect">
            <a:avLst/>
          </a:prstGeom>
          <a:noFill/>
          <a:ln>
            <a:noFill/>
          </a:ln>
        </p:spPr>
        <p:txBody>
          <a:bodyPr bIns="91425" tIns="91425" lIns="91425" anchor="ctr" anchorCtr="0" rIns="91425"/>
          <a:lstStyle>
            <a:lvl1pPr indent="0" marR="0" algn="l" marL="0" rtl="0">
              <a:defRPr i="0" baseline="0" strike="noStrike" sz="1200" b="0" cap="none" u="none">
                <a:solidFill>
                  <a:srgbClr val="888888"/>
                </a:solidFill>
                <a:latin typeface="Arial"/>
                <a:ea typeface="Arial"/>
                <a:cs typeface="Arial"/>
                <a:sym typeface="Arial"/>
              </a:defRPr>
            </a:lvl1pPr>
            <a:lvl2pPr indent="0" marR="0" algn="l" marL="457200" rtl="0">
              <a:defRPr i="0" baseline="0" strike="noStrike" sz="1800" b="0" cap="none" u="none">
                <a:solidFill>
                  <a:schemeClr val="dk1"/>
                </a:solidFill>
                <a:latin typeface="Arial"/>
                <a:ea typeface="Arial"/>
                <a:cs typeface="Arial"/>
                <a:sym typeface="Arial"/>
              </a:defRPr>
            </a:lvl2pPr>
            <a:lvl3pPr indent="0" marR="0" algn="l" marL="914400" rtl="0">
              <a:defRPr i="0" baseline="0" strike="noStrike" sz="1800" b="0" cap="none" u="none">
                <a:solidFill>
                  <a:schemeClr val="dk1"/>
                </a:solidFill>
                <a:latin typeface="Arial"/>
                <a:ea typeface="Arial"/>
                <a:cs typeface="Arial"/>
                <a:sym typeface="Arial"/>
              </a:defRPr>
            </a:lvl3pPr>
            <a:lvl4pPr indent="0" marR="0" algn="l" marL="1371600" rtl="0">
              <a:defRPr i="0" baseline="0" strike="noStrike" sz="1800" b="0" cap="none" u="none">
                <a:solidFill>
                  <a:schemeClr val="dk1"/>
                </a:solidFill>
                <a:latin typeface="Arial"/>
                <a:ea typeface="Arial"/>
                <a:cs typeface="Arial"/>
                <a:sym typeface="Arial"/>
              </a:defRPr>
            </a:lvl4pPr>
            <a:lvl5pPr indent="0" marR="0" algn="l" marL="1828800" rtl="0">
              <a:defRPr i="0" baseline="0" strike="noStrike" sz="1800" b="0" cap="none" u="none">
                <a:solidFill>
                  <a:schemeClr val="dk1"/>
                </a:solidFill>
                <a:latin typeface="Arial"/>
                <a:ea typeface="Arial"/>
                <a:cs typeface="Arial"/>
                <a:sym typeface="Arial"/>
              </a:defRPr>
            </a:lvl5pPr>
            <a:lvl6pPr indent="0" marR="0" algn="l" marL="2286000" rtl="0">
              <a:defRPr i="0" baseline="0" strike="noStrike" sz="1800" b="0" cap="none" u="none">
                <a:solidFill>
                  <a:schemeClr val="dk1"/>
                </a:solidFill>
                <a:latin typeface="Arial"/>
                <a:ea typeface="Arial"/>
                <a:cs typeface="Arial"/>
                <a:sym typeface="Arial"/>
              </a:defRPr>
            </a:lvl6pPr>
            <a:lvl7pPr indent="0" marR="0" algn="l" marL="2743200" rtl="0">
              <a:defRPr i="0" baseline="0" strike="noStrike" sz="1800" b="0" cap="none" u="none">
                <a:solidFill>
                  <a:schemeClr val="dk1"/>
                </a:solidFill>
                <a:latin typeface="Arial"/>
                <a:ea typeface="Arial"/>
                <a:cs typeface="Arial"/>
                <a:sym typeface="Arial"/>
              </a:defRPr>
            </a:lvl7pPr>
            <a:lvl8pPr indent="0" marR="0" algn="l" marL="3200400" rtl="0">
              <a:defRPr i="0" baseline="0" strike="noStrike" sz="1800" b="0" cap="none" u="none">
                <a:solidFill>
                  <a:schemeClr val="dk1"/>
                </a:solidFill>
                <a:latin typeface="Arial"/>
                <a:ea typeface="Arial"/>
                <a:cs typeface="Arial"/>
                <a:sym typeface="Arial"/>
              </a:defRPr>
            </a:lvl8pPr>
            <a:lvl9pPr indent="0" marR="0" algn="l" marL="3657600" rtl="0">
              <a:defRPr i="0" baseline="0" strike="noStrike" sz="1800" b="0" cap="none" u="none">
                <a:solidFill>
                  <a:schemeClr val="dk1"/>
                </a:solidFill>
                <a:latin typeface="Arial"/>
                <a:ea typeface="Arial"/>
                <a:cs typeface="Arial"/>
                <a:sym typeface="Arial"/>
              </a:defRPr>
            </a:lvl9pPr>
          </a:lstStyle>
          <a:p/>
        </p:txBody>
      </p:sp>
      <p:sp>
        <p:nvSpPr>
          <p:cNvPr name="Shape 44" id="44"/>
          <p:cNvSpPr txBox="1"/>
          <p:nvPr>
            <p:ph type="ftr" idx="11"/>
          </p:nvPr>
        </p:nvSpPr>
        <p:spPr>
          <a:xfrm>
            <a:off y="6356350" x="3124200"/>
            <a:ext cy="365125" cx="2895600"/>
          </a:xfrm>
          <a:prstGeom prst="rect">
            <a:avLst/>
          </a:prstGeom>
          <a:noFill/>
          <a:ln>
            <a:noFill/>
          </a:ln>
        </p:spPr>
        <p:txBody>
          <a:bodyPr bIns="91425" tIns="91425" lIns="91425" anchor="ctr" anchorCtr="0" rIns="91425"/>
          <a:lstStyle>
            <a:lvl1pPr indent="0" marR="0" algn="ctr" marL="0" rtl="0">
              <a:defRPr i="0" baseline="0" strike="noStrike" sz="1200" b="0" cap="none" u="none">
                <a:solidFill>
                  <a:srgbClr val="888888"/>
                </a:solidFill>
                <a:latin typeface="Arial"/>
                <a:ea typeface="Arial"/>
                <a:cs typeface="Arial"/>
                <a:sym typeface="Arial"/>
              </a:defRPr>
            </a:lvl1pPr>
            <a:lvl2pPr indent="0" marR="0" algn="l" marL="457200" rtl="0">
              <a:defRPr i="0" baseline="0" strike="noStrike" sz="1800" b="0" cap="none" u="none">
                <a:solidFill>
                  <a:schemeClr val="dk1"/>
                </a:solidFill>
                <a:latin typeface="Arial"/>
                <a:ea typeface="Arial"/>
                <a:cs typeface="Arial"/>
                <a:sym typeface="Arial"/>
              </a:defRPr>
            </a:lvl2pPr>
            <a:lvl3pPr indent="0" marR="0" algn="l" marL="914400" rtl="0">
              <a:defRPr i="0" baseline="0" strike="noStrike" sz="1800" b="0" cap="none" u="none">
                <a:solidFill>
                  <a:schemeClr val="dk1"/>
                </a:solidFill>
                <a:latin typeface="Arial"/>
                <a:ea typeface="Arial"/>
                <a:cs typeface="Arial"/>
                <a:sym typeface="Arial"/>
              </a:defRPr>
            </a:lvl3pPr>
            <a:lvl4pPr indent="0" marR="0" algn="l" marL="1371600" rtl="0">
              <a:defRPr i="0" baseline="0" strike="noStrike" sz="1800" b="0" cap="none" u="none">
                <a:solidFill>
                  <a:schemeClr val="dk1"/>
                </a:solidFill>
                <a:latin typeface="Arial"/>
                <a:ea typeface="Arial"/>
                <a:cs typeface="Arial"/>
                <a:sym typeface="Arial"/>
              </a:defRPr>
            </a:lvl4pPr>
            <a:lvl5pPr indent="0" marR="0" algn="l" marL="1828800" rtl="0">
              <a:defRPr i="0" baseline="0" strike="noStrike" sz="1800" b="0" cap="none" u="none">
                <a:solidFill>
                  <a:schemeClr val="dk1"/>
                </a:solidFill>
                <a:latin typeface="Arial"/>
                <a:ea typeface="Arial"/>
                <a:cs typeface="Arial"/>
                <a:sym typeface="Arial"/>
              </a:defRPr>
            </a:lvl5pPr>
            <a:lvl6pPr indent="0" marR="0" algn="l" marL="2286000" rtl="0">
              <a:defRPr i="0" baseline="0" strike="noStrike" sz="1800" b="0" cap="none" u="none">
                <a:solidFill>
                  <a:schemeClr val="dk1"/>
                </a:solidFill>
                <a:latin typeface="Arial"/>
                <a:ea typeface="Arial"/>
                <a:cs typeface="Arial"/>
                <a:sym typeface="Arial"/>
              </a:defRPr>
            </a:lvl6pPr>
            <a:lvl7pPr indent="0" marR="0" algn="l" marL="2743200" rtl="0">
              <a:defRPr i="0" baseline="0" strike="noStrike" sz="1800" b="0" cap="none" u="none">
                <a:solidFill>
                  <a:schemeClr val="dk1"/>
                </a:solidFill>
                <a:latin typeface="Arial"/>
                <a:ea typeface="Arial"/>
                <a:cs typeface="Arial"/>
                <a:sym typeface="Arial"/>
              </a:defRPr>
            </a:lvl7pPr>
            <a:lvl8pPr indent="0" marR="0" algn="l" marL="3200400" rtl="0">
              <a:defRPr i="0" baseline="0" strike="noStrike" sz="1800" b="0" cap="none" u="none">
                <a:solidFill>
                  <a:schemeClr val="dk1"/>
                </a:solidFill>
                <a:latin typeface="Arial"/>
                <a:ea typeface="Arial"/>
                <a:cs typeface="Arial"/>
                <a:sym typeface="Arial"/>
              </a:defRPr>
            </a:lvl8pPr>
            <a:lvl9pPr indent="0" marR="0" algn="l" marL="3657600" rtl="0">
              <a:defRPr i="0" baseline="0" strike="noStrike" sz="1800" b="0" cap="none" u="none">
                <a:solidFill>
                  <a:schemeClr val="dk1"/>
                </a:solidFill>
                <a:latin typeface="Arial"/>
                <a:ea typeface="Arial"/>
                <a:cs typeface="Arial"/>
                <a:sym typeface="Arial"/>
              </a:defRPr>
            </a:lvl9pPr>
          </a:lstStyle>
          <a:p/>
        </p:txBody>
      </p:sp>
      <p:sp>
        <p:nvSpPr>
          <p:cNvPr name="Shape 45" id="45"/>
          <p:cNvSpPr txBox="1"/>
          <p:nvPr>
            <p:ph type="sldNum" idx="12"/>
          </p:nvPr>
        </p:nvSpPr>
        <p:spPr>
          <a:xfrm>
            <a:off y="6356350" x="6553200"/>
            <a:ext cy="365125" cx="2133599"/>
          </a:xfrm>
          <a:prstGeom prst="rect">
            <a:avLst/>
          </a:prstGeom>
          <a:noFill/>
          <a:ln>
            <a:noFill/>
          </a:ln>
        </p:spPr>
        <p:txBody>
          <a:bodyPr bIns="91425" tIns="91425" lIns="91425" anchor="ctr" anchorCtr="0" rIns="91425"/>
          <a:lstStyle>
            <a:lvl1pPr indent="0" marR="0" algn="r" marL="0" rtl="0">
              <a:defRPr i="0" baseline="0" strike="noStrike" sz="1200" b="0" cap="none" u="none">
                <a:solidFill>
                  <a:srgbClr val="888888"/>
                </a:solidFill>
                <a:latin typeface="Arial"/>
                <a:ea typeface="Arial"/>
                <a:cs typeface="Arial"/>
                <a:sym typeface="Arial"/>
              </a:defRPr>
            </a:lvl1pPr>
            <a:lvl2pPr indent="0" marR="0" algn="l" marL="457200" rtl="0">
              <a:defRPr i="0" baseline="0" strike="noStrike" sz="1800" b="0" cap="none" u="none">
                <a:solidFill>
                  <a:schemeClr val="dk1"/>
                </a:solidFill>
                <a:latin typeface="Arial"/>
                <a:ea typeface="Arial"/>
                <a:cs typeface="Arial"/>
                <a:sym typeface="Arial"/>
              </a:defRPr>
            </a:lvl2pPr>
            <a:lvl3pPr indent="0" marR="0" algn="l" marL="914400" rtl="0">
              <a:defRPr i="0" baseline="0" strike="noStrike" sz="1800" b="0" cap="none" u="none">
                <a:solidFill>
                  <a:schemeClr val="dk1"/>
                </a:solidFill>
                <a:latin typeface="Arial"/>
                <a:ea typeface="Arial"/>
                <a:cs typeface="Arial"/>
                <a:sym typeface="Arial"/>
              </a:defRPr>
            </a:lvl3pPr>
            <a:lvl4pPr indent="0" marR="0" algn="l" marL="1371600" rtl="0">
              <a:defRPr i="0" baseline="0" strike="noStrike" sz="1800" b="0" cap="none" u="none">
                <a:solidFill>
                  <a:schemeClr val="dk1"/>
                </a:solidFill>
                <a:latin typeface="Arial"/>
                <a:ea typeface="Arial"/>
                <a:cs typeface="Arial"/>
                <a:sym typeface="Arial"/>
              </a:defRPr>
            </a:lvl4pPr>
            <a:lvl5pPr indent="0" marR="0" algn="l" marL="1828800" rtl="0">
              <a:defRPr i="0" baseline="0" strike="noStrike" sz="1800" b="0" cap="none" u="none">
                <a:solidFill>
                  <a:schemeClr val="dk1"/>
                </a:solidFill>
                <a:latin typeface="Arial"/>
                <a:ea typeface="Arial"/>
                <a:cs typeface="Arial"/>
                <a:sym typeface="Arial"/>
              </a:defRPr>
            </a:lvl5pPr>
            <a:lvl6pPr indent="0" marR="0" algn="l" marL="2286000" rtl="0">
              <a:defRPr i="0" baseline="0" strike="noStrike" sz="1800" b="0" cap="none" u="none">
                <a:solidFill>
                  <a:schemeClr val="dk1"/>
                </a:solidFill>
                <a:latin typeface="Arial"/>
                <a:ea typeface="Arial"/>
                <a:cs typeface="Arial"/>
                <a:sym typeface="Arial"/>
              </a:defRPr>
            </a:lvl6pPr>
            <a:lvl7pPr indent="0" marR="0" algn="l" marL="2743200" rtl="0">
              <a:defRPr i="0" baseline="0" strike="noStrike" sz="1800" b="0" cap="none" u="none">
                <a:solidFill>
                  <a:schemeClr val="dk1"/>
                </a:solidFill>
                <a:latin typeface="Arial"/>
                <a:ea typeface="Arial"/>
                <a:cs typeface="Arial"/>
                <a:sym typeface="Arial"/>
              </a:defRPr>
            </a:lvl7pPr>
            <a:lvl8pPr indent="0" marR="0" algn="l" marL="3200400" rtl="0">
              <a:defRPr i="0" baseline="0" strike="noStrike" sz="1800" b="0" cap="none" u="none">
                <a:solidFill>
                  <a:schemeClr val="dk1"/>
                </a:solidFill>
                <a:latin typeface="Arial"/>
                <a:ea typeface="Arial"/>
                <a:cs typeface="Arial"/>
                <a:sym typeface="Arial"/>
              </a:defRPr>
            </a:lvl8pPr>
            <a:lvl9pPr indent="0" marR="0" algn="l" marL="3657600" rtl="0">
              <a:defRPr i="0" baseline="0" strike="noStrike" sz="1800" b="0" cap="none" u="none">
                <a:solidFill>
                  <a:schemeClr val="dk1"/>
                </a:solidFill>
                <a:latin typeface="Arial"/>
                <a:ea typeface="Arial"/>
                <a:cs typeface="Arial"/>
                <a:sym typeface="Arial"/>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Type="http://schemas.openxmlformats.org/officeDocument/2006/relationships/slideLayout" Id="rId2" Target="../slideLayouts/slideLayout2.xml"/><Relationship Type="http://schemas.openxmlformats.org/officeDocument/2006/relationships/slideLayout" Id="rId1" Target="../slideLayouts/slideLayout1.xml"/><Relationship Type="http://schemas.openxmlformats.org/officeDocument/2006/relationships/slideLayout" Id="rId4" Target="../slideLayouts/slideLayout4.xml"/><Relationship Type="http://schemas.openxmlformats.org/officeDocument/2006/relationships/slideLayout" Id="rId3" Target="../slideLayouts/slideLayout3.xml"/><Relationship Type="http://schemas.openxmlformats.org/officeDocument/2006/relationships/slideLayout" Id="rId6" Target="../slideLayouts/slideLayout6.xml"/><Relationship Type="http://schemas.openxmlformats.org/officeDocument/2006/relationships/slideLayout" Id="rId5" Target="../slideLayouts/slideLayout5.xml"/><Relationship Type="http://schemas.openxmlformats.org/officeDocument/2006/relationships/theme" Id="rId7" Target="../theme/theme4.xml"/></Relationships>
</file>

<file path=ppt/slideMasters/_rels/slideMaster2.xml.rels><?xml version="1.0" encoding="UTF-8" standalone="yes"?><Relationships xmlns="http://schemas.openxmlformats.org/package/2006/relationships"><Relationship Type="http://schemas.openxmlformats.org/officeDocument/2006/relationships/theme" Id="rId12" Target="../theme/theme2.xml"/><Relationship Type="http://schemas.openxmlformats.org/officeDocument/2006/relationships/slideLayout" Id="rId2" Target="../slideLayouts/slideLayout8.xml"/><Relationship Type="http://schemas.openxmlformats.org/officeDocument/2006/relationships/slideLayout" Id="rId1" Target="../slideLayouts/slideLayout7.xml"/><Relationship Type="http://schemas.openxmlformats.org/officeDocument/2006/relationships/slideLayout" Id="rId10" Target="../slideLayouts/slideLayout16.xml"/><Relationship Type="http://schemas.openxmlformats.org/officeDocument/2006/relationships/slideLayout" Id="rId4" Target="../slideLayouts/slideLayout10.xml"/><Relationship Type="http://schemas.openxmlformats.org/officeDocument/2006/relationships/slideLayout" Id="rId11" Target="../slideLayouts/slideLayout17.xml"/><Relationship Type="http://schemas.openxmlformats.org/officeDocument/2006/relationships/slideLayout" Id="rId3" Target="../slideLayouts/slideLayout9.xml"/><Relationship Type="http://schemas.openxmlformats.org/officeDocument/2006/relationships/slideLayout" Id="rId9" Target="../slideLayouts/slideLayout15.xml"/><Relationship Type="http://schemas.openxmlformats.org/officeDocument/2006/relationships/slideLayout" Id="rId6" Target="../slideLayouts/slideLayout12.xml"/><Relationship Type="http://schemas.openxmlformats.org/officeDocument/2006/relationships/slideLayout" Id="rId5" Target="../slideLayouts/slideLayout11.xml"/><Relationship Type="http://schemas.openxmlformats.org/officeDocument/2006/relationships/slideLayout" Id="rId8" Target="../slideLayouts/slideLayout14.xml"/><Relationship Type="http://schemas.openxmlformats.org/officeDocument/2006/relationships/slideLayout" Id="rId7" Target="../slideLayouts/slideLayout1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name="Shape 4" id="4"/>
        <p:cNvGrpSpPr/>
        <p:nvPr/>
      </p:nvGrpSpPr>
      <p:grpSpPr>
        <a:xfrm>
          <a:off y="0" x="0"/>
          <a:ext cy="0" cx="0"/>
          <a:chOff y="0" x="0"/>
          <a:chExt cy="0" cx="0"/>
        </a:xfrm>
      </p:grpSpPr>
      <p:sp>
        <p:nvSpPr>
          <p:cNvPr name="Shape 5" id="5"/>
          <p:cNvSpPr txBox="1"/>
          <p:nvPr>
            <p:ph type="title"/>
          </p:nvPr>
        </p:nvSpPr>
        <p:spPr>
          <a:xfrm>
            <a:off y="274637" x="457200"/>
            <a:ext cy="1143000" cx="8229600"/>
          </a:xfrm>
          <a:prstGeom prst="rect">
            <a:avLst/>
          </a:prstGeom>
          <a:noFill/>
          <a:ln>
            <a:noFill/>
          </a:ln>
        </p:spPr>
        <p:txBody>
          <a:bodyPr bIns="91425" tIns="91425" lIns="91425" anchor="b" anchorCtr="0" rIns="91425"/>
          <a:lstStyle>
            <a:lvl1pPr indent="228600" algn="l" marL="0" rtl="0">
              <a:spcBef>
                <a:spcPts val="0"/>
              </a:spcBef>
              <a:buClr>
                <a:schemeClr val="dk1"/>
              </a:buClr>
              <a:buSzPct val="100000"/>
              <a:buFont typeface="Arial"/>
              <a:buNone/>
              <a:defRPr i="0" baseline="0" strike="noStrike" sz="3600" b="1" cap="none" u="none">
                <a:solidFill>
                  <a:schemeClr val="dk1"/>
                </a:solidFill>
                <a:latin typeface="Arial"/>
                <a:ea typeface="Arial"/>
                <a:cs typeface="Arial"/>
                <a:sym typeface="Arial"/>
              </a:defRPr>
            </a:lvl1pPr>
            <a:lvl2pPr indent="228600" algn="l" marL="0" rtl="0">
              <a:spcBef>
                <a:spcPts val="0"/>
              </a:spcBef>
              <a:buClr>
                <a:schemeClr val="dk1"/>
              </a:buClr>
              <a:buSzPct val="100000"/>
              <a:buFont typeface="Arial"/>
              <a:buNone/>
              <a:defRPr i="0" baseline="0" strike="noStrike" sz="3600" b="1" cap="none" u="none">
                <a:solidFill>
                  <a:schemeClr val="dk1"/>
                </a:solidFill>
                <a:latin typeface="Arial"/>
                <a:ea typeface="Arial"/>
                <a:cs typeface="Arial"/>
                <a:sym typeface="Arial"/>
              </a:defRPr>
            </a:lvl2pPr>
            <a:lvl3pPr indent="228600" algn="l" marL="0" rtl="0">
              <a:spcBef>
                <a:spcPts val="0"/>
              </a:spcBef>
              <a:buClr>
                <a:schemeClr val="dk1"/>
              </a:buClr>
              <a:buSzPct val="100000"/>
              <a:buFont typeface="Arial"/>
              <a:buNone/>
              <a:defRPr i="0" baseline="0" strike="noStrike" sz="3600" b="1" cap="none" u="none">
                <a:solidFill>
                  <a:schemeClr val="dk1"/>
                </a:solidFill>
                <a:latin typeface="Arial"/>
                <a:ea typeface="Arial"/>
                <a:cs typeface="Arial"/>
                <a:sym typeface="Arial"/>
              </a:defRPr>
            </a:lvl3pPr>
            <a:lvl4pPr indent="228600" algn="l" marL="0" rtl="0">
              <a:spcBef>
                <a:spcPts val="0"/>
              </a:spcBef>
              <a:buClr>
                <a:schemeClr val="dk1"/>
              </a:buClr>
              <a:buSzPct val="100000"/>
              <a:buFont typeface="Arial"/>
              <a:buNone/>
              <a:defRPr i="0" baseline="0" strike="noStrike" sz="3600" b="1" cap="none" u="none">
                <a:solidFill>
                  <a:schemeClr val="dk1"/>
                </a:solidFill>
                <a:latin typeface="Arial"/>
                <a:ea typeface="Arial"/>
                <a:cs typeface="Arial"/>
                <a:sym typeface="Arial"/>
              </a:defRPr>
            </a:lvl4pPr>
            <a:lvl5pPr indent="228600" algn="l" marL="0" rtl="0">
              <a:spcBef>
                <a:spcPts val="0"/>
              </a:spcBef>
              <a:buClr>
                <a:schemeClr val="dk1"/>
              </a:buClr>
              <a:buSzPct val="100000"/>
              <a:buFont typeface="Arial"/>
              <a:buNone/>
              <a:defRPr i="0" baseline="0" strike="noStrike" sz="3600" b="1" cap="none" u="none">
                <a:solidFill>
                  <a:schemeClr val="dk1"/>
                </a:solidFill>
                <a:latin typeface="Arial"/>
                <a:ea typeface="Arial"/>
                <a:cs typeface="Arial"/>
                <a:sym typeface="Arial"/>
              </a:defRPr>
            </a:lvl5pPr>
            <a:lvl6pPr indent="228600" algn="l" marL="0" rtl="0">
              <a:spcBef>
                <a:spcPts val="0"/>
              </a:spcBef>
              <a:buClr>
                <a:schemeClr val="dk1"/>
              </a:buClr>
              <a:buSzPct val="100000"/>
              <a:buFont typeface="Arial"/>
              <a:buNone/>
              <a:defRPr i="0" baseline="0" strike="noStrike" sz="3600" b="1" cap="none" u="none">
                <a:solidFill>
                  <a:schemeClr val="dk1"/>
                </a:solidFill>
                <a:latin typeface="Arial"/>
                <a:ea typeface="Arial"/>
                <a:cs typeface="Arial"/>
                <a:sym typeface="Arial"/>
              </a:defRPr>
            </a:lvl6pPr>
            <a:lvl7pPr indent="228600" algn="l" marL="0" rtl="0">
              <a:spcBef>
                <a:spcPts val="0"/>
              </a:spcBef>
              <a:buClr>
                <a:schemeClr val="dk1"/>
              </a:buClr>
              <a:buSzPct val="100000"/>
              <a:buFont typeface="Arial"/>
              <a:buNone/>
              <a:defRPr i="0" baseline="0" strike="noStrike" sz="3600" b="1" cap="none" u="none">
                <a:solidFill>
                  <a:schemeClr val="dk1"/>
                </a:solidFill>
                <a:latin typeface="Arial"/>
                <a:ea typeface="Arial"/>
                <a:cs typeface="Arial"/>
                <a:sym typeface="Arial"/>
              </a:defRPr>
            </a:lvl7pPr>
            <a:lvl8pPr indent="228600" algn="l" marL="0" rtl="0">
              <a:spcBef>
                <a:spcPts val="0"/>
              </a:spcBef>
              <a:buClr>
                <a:schemeClr val="dk1"/>
              </a:buClr>
              <a:buSzPct val="100000"/>
              <a:buFont typeface="Arial"/>
              <a:buNone/>
              <a:defRPr i="0" baseline="0" strike="noStrike" sz="3600" b="1" cap="none" u="none">
                <a:solidFill>
                  <a:schemeClr val="dk1"/>
                </a:solidFill>
                <a:latin typeface="Arial"/>
                <a:ea typeface="Arial"/>
                <a:cs typeface="Arial"/>
                <a:sym typeface="Arial"/>
              </a:defRPr>
            </a:lvl8pPr>
            <a:lvl9pPr indent="228600" algn="l" marL="0" rtl="0">
              <a:spcBef>
                <a:spcPts val="0"/>
              </a:spcBef>
              <a:buClr>
                <a:schemeClr val="dk1"/>
              </a:buClr>
              <a:buSzPct val="100000"/>
              <a:buFont typeface="Arial"/>
              <a:buNone/>
              <a:defRPr i="0" baseline="0" strike="noStrike" sz="3600" b="1" cap="none" u="none">
                <a:solidFill>
                  <a:schemeClr val="dk1"/>
                </a:solidFill>
                <a:latin typeface="Arial"/>
                <a:ea typeface="Arial"/>
                <a:cs typeface="Arial"/>
                <a:sym typeface="Arial"/>
              </a:defRPr>
            </a:lvl9pPr>
          </a:lstStyle>
          <a:p/>
        </p:txBody>
      </p:sp>
      <p:sp>
        <p:nvSpPr>
          <p:cNvPr name="Shape 6" id="6"/>
          <p:cNvSpPr txBox="1"/>
          <p:nvPr>
            <p:ph type="body" idx="1"/>
          </p:nvPr>
        </p:nvSpPr>
        <p:spPr>
          <a:xfrm>
            <a:off y="1600200" x="457200"/>
            <a:ext cy="4967574" cx="8229600"/>
          </a:xfrm>
          <a:prstGeom prst="rect">
            <a:avLst/>
          </a:prstGeom>
          <a:noFill/>
          <a:ln>
            <a:noFill/>
          </a:ln>
        </p:spPr>
        <p:txBody>
          <a:bodyPr bIns="91425" tIns="91425" lIns="91425" anchor="t" anchorCtr="0" rIns="91425"/>
          <a:lstStyle>
            <a:lvl1pPr indent="-342900" algn="l" marL="342900" rtl="0">
              <a:spcBef>
                <a:spcPts val="600"/>
              </a:spcBef>
              <a:buClr>
                <a:schemeClr val="dk1"/>
              </a:buClr>
              <a:buSzPct val="166666"/>
              <a:buFont typeface="Arial"/>
              <a:buChar char="•"/>
              <a:defRPr i="0" baseline="0" strike="noStrike" sz="3000" b="0" cap="none" u="none">
                <a:solidFill>
                  <a:schemeClr val="dk1"/>
                </a:solidFill>
                <a:latin typeface="Arial"/>
                <a:ea typeface="Arial"/>
                <a:cs typeface="Arial"/>
                <a:sym typeface="Arial"/>
              </a:defRPr>
            </a:lvl1pPr>
            <a:lvl2pPr indent="-285750" algn="l" marL="742950" rtl="0">
              <a:spcBef>
                <a:spcPts val="480"/>
              </a:spcBef>
              <a:buClr>
                <a:schemeClr val="dk1"/>
              </a:buClr>
              <a:buSzPct val="100000"/>
              <a:buFont typeface="Courier New"/>
              <a:buChar char="o"/>
              <a:defRPr i="0" baseline="0" strike="noStrike" sz="2400" b="0" cap="none" u="none">
                <a:solidFill>
                  <a:schemeClr val="dk1"/>
                </a:solidFill>
                <a:latin typeface="Arial"/>
                <a:ea typeface="Arial"/>
                <a:cs typeface="Arial"/>
                <a:sym typeface="Arial"/>
              </a:defRPr>
            </a:lvl2pPr>
            <a:lvl3pPr indent="-228600" algn="l" marL="1143000" rtl="0">
              <a:spcBef>
                <a:spcPts val="480"/>
              </a:spcBef>
              <a:buClr>
                <a:schemeClr val="dk1"/>
              </a:buClr>
              <a:buSzPct val="100000"/>
              <a:buFont typeface="Wingdings"/>
              <a:buChar char="§"/>
              <a:defRPr i="0" baseline="0" strike="noStrike" sz="2400" b="0" cap="none" u="none">
                <a:solidFill>
                  <a:schemeClr val="dk1"/>
                </a:solidFill>
                <a:latin typeface="Arial"/>
                <a:ea typeface="Arial"/>
                <a:cs typeface="Arial"/>
                <a:sym typeface="Arial"/>
              </a:defRPr>
            </a:lvl3pPr>
            <a:lvl4pPr indent="-228600" algn="l" marL="1600200" rtl="0">
              <a:spcBef>
                <a:spcPts val="360"/>
              </a:spcBef>
              <a:buClr>
                <a:schemeClr val="dk1"/>
              </a:buClr>
              <a:buSzPct val="166666"/>
              <a:buFont typeface="Arial"/>
              <a:buChar char="•"/>
              <a:defRPr i="0" baseline="0" strike="noStrike" sz="1800" b="0" cap="none" u="none">
                <a:solidFill>
                  <a:schemeClr val="dk1"/>
                </a:solidFill>
                <a:latin typeface="Arial"/>
                <a:ea typeface="Arial"/>
                <a:cs typeface="Arial"/>
                <a:sym typeface="Arial"/>
              </a:defRPr>
            </a:lvl4pPr>
            <a:lvl5pPr indent="-228600" algn="l" marL="2057400" rtl="0">
              <a:spcBef>
                <a:spcPts val="360"/>
              </a:spcBef>
              <a:buClr>
                <a:schemeClr val="dk1"/>
              </a:buClr>
              <a:buSzPct val="100000"/>
              <a:buFont typeface="Courier New"/>
              <a:buChar char="o"/>
              <a:defRPr i="0" baseline="0" strike="noStrike" sz="1800" b="0" cap="none" u="none">
                <a:solidFill>
                  <a:schemeClr val="dk1"/>
                </a:solidFill>
                <a:latin typeface="Arial"/>
                <a:ea typeface="Arial"/>
                <a:cs typeface="Arial"/>
                <a:sym typeface="Arial"/>
              </a:defRPr>
            </a:lvl5pPr>
            <a:lvl6pPr indent="-228600" algn="l" marL="2514600" rtl="0">
              <a:spcBef>
                <a:spcPts val="360"/>
              </a:spcBef>
              <a:buClr>
                <a:schemeClr val="dk1"/>
              </a:buClr>
              <a:buSzPct val="100000"/>
              <a:buFont typeface="Wingdings"/>
              <a:buChar char="§"/>
              <a:defRPr i="0" baseline="0" strike="noStrike" sz="1800" b="0" cap="none" u="none">
                <a:solidFill>
                  <a:schemeClr val="dk1"/>
                </a:solidFill>
                <a:latin typeface="Arial"/>
                <a:ea typeface="Arial"/>
                <a:cs typeface="Arial"/>
                <a:sym typeface="Arial"/>
              </a:defRPr>
            </a:lvl6pPr>
            <a:lvl7pPr indent="-228600" algn="l" marL="2971800" rtl="0">
              <a:spcBef>
                <a:spcPts val="360"/>
              </a:spcBef>
              <a:buClr>
                <a:schemeClr val="dk1"/>
              </a:buClr>
              <a:buSzPct val="166666"/>
              <a:buFont typeface="Arial"/>
              <a:buChar char="•"/>
              <a:defRPr i="0" baseline="0" strike="noStrike" sz="1800" b="0" cap="none" u="none">
                <a:solidFill>
                  <a:schemeClr val="dk1"/>
                </a:solidFill>
                <a:latin typeface="Arial"/>
                <a:ea typeface="Arial"/>
                <a:cs typeface="Arial"/>
                <a:sym typeface="Arial"/>
              </a:defRPr>
            </a:lvl7pPr>
            <a:lvl8pPr indent="-228600" algn="l" marL="3429000" rtl="0">
              <a:spcBef>
                <a:spcPts val="360"/>
              </a:spcBef>
              <a:buClr>
                <a:schemeClr val="dk1"/>
              </a:buClr>
              <a:buSzPct val="100000"/>
              <a:buFont typeface="Courier New"/>
              <a:buChar char="o"/>
              <a:defRPr i="0" baseline="0" strike="noStrike" sz="1800" b="0" cap="none" u="none">
                <a:solidFill>
                  <a:schemeClr val="dk1"/>
                </a:solidFill>
                <a:latin typeface="Arial"/>
                <a:ea typeface="Arial"/>
                <a:cs typeface="Arial"/>
                <a:sym typeface="Arial"/>
              </a:defRPr>
            </a:lvl8pPr>
            <a:lvl9pPr indent="-228600" algn="l" marL="3886200" rtl="0">
              <a:spcBef>
                <a:spcPts val="360"/>
              </a:spcBef>
              <a:buClr>
                <a:schemeClr val="dk1"/>
              </a:buClr>
              <a:buSzPct val="100000"/>
              <a:buFont typeface="Wingdings"/>
              <a:buChar char="§"/>
              <a:defRPr i="0" baseline="0" strike="noStrike" sz="1800" b="0" cap="none" u="none">
                <a:solidFill>
                  <a:schemeClr val="dk1"/>
                </a:solidFill>
                <a:latin typeface="Arial"/>
                <a:ea typeface="Arial"/>
                <a:cs typeface="Arial"/>
                <a:sym typeface="Arial"/>
              </a:defRPr>
            </a:lvl9pPr>
          </a:lstStyle>
          <a:p/>
        </p:txBody>
      </p:sp>
    </p:spTree>
  </p:cSld>
  <p:clrMap accent6="accent6" tx2="lt2" bg2="dk2" accent5="accent5" tx1="dk1" bg1="lt1" accent4="accent4" accent3="accent3" accent2="accent2" accent1="accent1" folHlink="folHlink" hlink="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1pPr>
      <a:lvl2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1pPr>
      <a:lvl2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2pPr>
      <a:lvl3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3pPr>
      <a:lvl4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4pPr>
      <a:lvl5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5pPr>
      <a:lvl6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6pPr>
      <a:lvl7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7pPr>
      <a:lvl8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8pPr>
      <a:lvl9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1pPr>
      <a:lvl2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2pPr>
      <a:lvl3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3pPr>
      <a:lvl4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4pPr>
      <a:lvl5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5pPr>
      <a:lvl6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6pPr>
      <a:lvl7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7pPr>
      <a:lvl8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8pPr>
      <a:lvl9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name="Shape 22" id="22"/>
        <p:cNvGrpSpPr/>
        <p:nvPr/>
      </p:nvGrpSpPr>
      <p:grpSpPr>
        <a:xfrm>
          <a:off y="0" x="0"/>
          <a:ext cy="0" cx="0"/>
          <a:chOff y="0" x="0"/>
          <a:chExt cy="0" cx="0"/>
        </a:xfrm>
      </p:grpSpPr>
      <p:sp>
        <p:nvSpPr>
          <p:cNvPr name="Shape 23" id="23"/>
          <p:cNvSpPr txBox="1"/>
          <p:nvPr>
            <p:ph type="title"/>
          </p:nvPr>
        </p:nvSpPr>
        <p:spPr>
          <a:xfrm>
            <a:off y="274637" x="457200"/>
            <a:ext cy="1143000" cx="8229600"/>
          </a:xfrm>
          <a:prstGeom prst="rect">
            <a:avLst/>
          </a:prstGeom>
          <a:noFill/>
          <a:ln>
            <a:noFill/>
          </a:ln>
        </p:spPr>
        <p:txBody>
          <a:bodyPr bIns="91425" tIns="91425" lIns="91425" anchor="ctr" anchorCtr="0" rIns="91425"/>
          <a:lstStyle>
            <a:lvl1pPr indent="0" marR="0" algn="ctr" marL="0" rtl="0">
              <a:spcBef>
                <a:spcPts val="0"/>
              </a:spcBef>
              <a:buClr>
                <a:schemeClr val="dk1"/>
              </a:buClr>
              <a:buFont typeface="Arial"/>
              <a:buNone/>
              <a:defRPr i="0" baseline="0" strike="noStrike" sz="4400" b="0" cap="none" u="none">
                <a:solidFill>
                  <a:schemeClr val="dk1"/>
                </a:solidFill>
                <a:latin typeface="Arial"/>
                <a:ea typeface="Arial"/>
                <a:cs typeface="Arial"/>
                <a:sym typeface="Arial"/>
              </a:defRPr>
            </a:lvl1pPr>
            <a:lvl2pPr indent="0" marR="0" algn="l" marL="0" rtl="0">
              <a:defRPr/>
            </a:lvl2pPr>
            <a:lvl3pPr indent="0" marR="0" algn="l" marL="0" rtl="0">
              <a:defRPr/>
            </a:lvl3pPr>
            <a:lvl4pPr indent="0" marR="0" algn="l" marL="0" rtl="0">
              <a:defRPr/>
            </a:lvl4pPr>
            <a:lvl5pPr indent="0" marR="0" algn="l" marL="0" rtl="0">
              <a:defRPr/>
            </a:lvl5pPr>
            <a:lvl6pPr indent="0" marR="0" algn="l" marL="0" rtl="0">
              <a:defRPr/>
            </a:lvl6pPr>
            <a:lvl7pPr indent="0" marR="0" algn="l" marL="0" rtl="0">
              <a:defRPr/>
            </a:lvl7pPr>
            <a:lvl8pPr indent="0" marR="0" algn="l" marL="0" rtl="0">
              <a:defRPr/>
            </a:lvl8pPr>
            <a:lvl9pPr indent="0" marR="0" algn="l" marL="0" rtl="0">
              <a:defRPr/>
            </a:lvl9pPr>
          </a:lstStyle>
          <a:p/>
        </p:txBody>
      </p:sp>
      <p:sp>
        <p:nvSpPr>
          <p:cNvPr name="Shape 24" id="24"/>
          <p:cNvSpPr txBox="1"/>
          <p:nvPr>
            <p:ph type="body" idx="1"/>
          </p:nvPr>
        </p:nvSpPr>
        <p:spPr>
          <a:xfrm>
            <a:off y="1600200" x="457200"/>
            <a:ext cy="4525963" cx="8229600"/>
          </a:xfrm>
          <a:prstGeom prst="rect">
            <a:avLst/>
          </a:prstGeom>
          <a:noFill/>
          <a:ln>
            <a:noFill/>
          </a:ln>
        </p:spPr>
        <p:txBody>
          <a:bodyPr bIns="91425" tIns="91425" lIns="91425" anchor="t" anchorCtr="0" rIns="91425"/>
          <a:lstStyle>
            <a:lvl1pPr indent="-222250" marR="0" algn="l" marL="342900" rtl="0">
              <a:spcBef>
                <a:spcPts val="640"/>
              </a:spcBef>
              <a:buClr>
                <a:schemeClr val="dk1"/>
              </a:buClr>
              <a:buFont typeface="Arial"/>
              <a:buChar char="•"/>
              <a:defRPr i="0" baseline="0" strike="noStrike" sz="3200" b="0" cap="none" u="none">
                <a:solidFill>
                  <a:schemeClr val="dk1"/>
                </a:solidFill>
                <a:latin typeface="Arial"/>
                <a:ea typeface="Arial"/>
                <a:cs typeface="Arial"/>
                <a:sym typeface="Arial"/>
              </a:defRPr>
            </a:lvl1pPr>
            <a:lvl2pPr indent="-177800" marR="0" algn="l" marL="742950" rtl="0">
              <a:spcBef>
                <a:spcPts val="560"/>
              </a:spcBef>
              <a:buClr>
                <a:schemeClr val="dk1"/>
              </a:buClr>
              <a:buFont typeface="Arial"/>
              <a:buChar char="•"/>
              <a:defRPr i="0" baseline="0" strike="noStrike" sz="2800" b="0" cap="none" u="none">
                <a:solidFill>
                  <a:schemeClr val="dk1"/>
                </a:solidFill>
                <a:latin typeface="Arial"/>
                <a:ea typeface="Arial"/>
                <a:cs typeface="Arial"/>
                <a:sym typeface="Arial"/>
              </a:defRPr>
            </a:lvl2pPr>
            <a:lvl3pPr indent="-136525" marR="0" algn="l" marL="1143000" rtl="0">
              <a:spcBef>
                <a:spcPts val="480"/>
              </a:spcBef>
              <a:buClr>
                <a:schemeClr val="dk1"/>
              </a:buClr>
              <a:buFont typeface="Arial"/>
              <a:buChar char="•"/>
              <a:defRPr i="0" baseline="0" strike="noStrike" sz="2400" b="0" cap="none" u="none">
                <a:solidFill>
                  <a:schemeClr val="dk1"/>
                </a:solidFill>
                <a:latin typeface="Arial"/>
                <a:ea typeface="Arial"/>
                <a:cs typeface="Arial"/>
                <a:sym typeface="Arial"/>
              </a:defRPr>
            </a:lvl3pPr>
            <a:lvl4pPr indent="-152400" marR="0" algn="l" marL="1600200" rtl="0">
              <a:spcBef>
                <a:spcPts val="400"/>
              </a:spcBef>
              <a:buClr>
                <a:schemeClr val="dk1"/>
              </a:buClr>
              <a:buFont typeface="Arial"/>
              <a:buChar char="•"/>
              <a:defRPr i="0" baseline="0" strike="noStrike" sz="2000" b="0" cap="none" u="none">
                <a:solidFill>
                  <a:schemeClr val="dk1"/>
                </a:solidFill>
                <a:latin typeface="Arial"/>
                <a:ea typeface="Arial"/>
                <a:cs typeface="Arial"/>
                <a:sym typeface="Arial"/>
              </a:defRPr>
            </a:lvl4pPr>
            <a:lvl5pPr indent="-152400" marR="0" algn="l" marL="2057400" rtl="0">
              <a:spcBef>
                <a:spcPts val="400"/>
              </a:spcBef>
              <a:buClr>
                <a:schemeClr val="dk1"/>
              </a:buClr>
              <a:buFont typeface="Arial"/>
              <a:buChar char="•"/>
              <a:defRPr i="0" baseline="0" strike="noStrike" sz="2000" b="0" cap="none" u="none">
                <a:solidFill>
                  <a:schemeClr val="dk1"/>
                </a:solidFill>
                <a:latin typeface="Arial"/>
                <a:ea typeface="Arial"/>
                <a:cs typeface="Arial"/>
                <a:sym typeface="Arial"/>
              </a:defRPr>
            </a:lvl5pPr>
            <a:lvl6pPr indent="-152400" marR="0" algn="l" marL="2514600" rtl="0">
              <a:spcBef>
                <a:spcPts val="400"/>
              </a:spcBef>
              <a:buClr>
                <a:schemeClr val="dk1"/>
              </a:buClr>
              <a:buFont typeface="Arial"/>
              <a:buChar char="•"/>
              <a:defRPr i="0" baseline="0" strike="noStrike" sz="2000" b="0" cap="none" u="none">
                <a:solidFill>
                  <a:schemeClr val="dk1"/>
                </a:solidFill>
                <a:latin typeface="Arial"/>
                <a:ea typeface="Arial"/>
                <a:cs typeface="Arial"/>
                <a:sym typeface="Arial"/>
              </a:defRPr>
            </a:lvl6pPr>
            <a:lvl7pPr indent="-152400" marR="0" algn="l" marL="2971800" rtl="0">
              <a:spcBef>
                <a:spcPts val="400"/>
              </a:spcBef>
              <a:buClr>
                <a:schemeClr val="dk1"/>
              </a:buClr>
              <a:buFont typeface="Arial"/>
              <a:buChar char="•"/>
              <a:defRPr i="0" baseline="0" strike="noStrike" sz="2000" b="0" cap="none" u="none">
                <a:solidFill>
                  <a:schemeClr val="dk1"/>
                </a:solidFill>
                <a:latin typeface="Arial"/>
                <a:ea typeface="Arial"/>
                <a:cs typeface="Arial"/>
                <a:sym typeface="Arial"/>
              </a:defRPr>
            </a:lvl7pPr>
            <a:lvl8pPr indent="-152400" marR="0" algn="l" marL="3429000" rtl="0">
              <a:spcBef>
                <a:spcPts val="400"/>
              </a:spcBef>
              <a:buClr>
                <a:schemeClr val="dk1"/>
              </a:buClr>
              <a:buFont typeface="Arial"/>
              <a:buChar char="•"/>
              <a:defRPr i="0" baseline="0" strike="noStrike" sz="2000" b="0" cap="none" u="none">
                <a:solidFill>
                  <a:schemeClr val="dk1"/>
                </a:solidFill>
                <a:latin typeface="Arial"/>
                <a:ea typeface="Arial"/>
                <a:cs typeface="Arial"/>
                <a:sym typeface="Arial"/>
              </a:defRPr>
            </a:lvl8pPr>
            <a:lvl9pPr indent="-152400" marR="0" algn="l" marL="3886200" rtl="0">
              <a:spcBef>
                <a:spcPts val="400"/>
              </a:spcBef>
              <a:buClr>
                <a:schemeClr val="dk1"/>
              </a:buClr>
              <a:buFont typeface="Arial"/>
              <a:buChar char="•"/>
              <a:defRPr i="0" baseline="0" strike="noStrike" sz="2000" b="0" cap="none" u="none">
                <a:solidFill>
                  <a:schemeClr val="dk1"/>
                </a:solidFill>
                <a:latin typeface="Arial"/>
                <a:ea typeface="Arial"/>
                <a:cs typeface="Arial"/>
                <a:sym typeface="Arial"/>
              </a:defRPr>
            </a:lvl9pPr>
          </a:lstStyle>
          <a:p/>
        </p:txBody>
      </p:sp>
      <p:sp>
        <p:nvSpPr>
          <p:cNvPr name="Shape 25" id="25"/>
          <p:cNvSpPr txBox="1"/>
          <p:nvPr>
            <p:ph type="dt" idx="10"/>
          </p:nvPr>
        </p:nvSpPr>
        <p:spPr>
          <a:xfrm>
            <a:off y="6356350" x="457200"/>
            <a:ext cy="365125" cx="2133599"/>
          </a:xfrm>
          <a:prstGeom prst="rect">
            <a:avLst/>
          </a:prstGeom>
          <a:noFill/>
          <a:ln>
            <a:noFill/>
          </a:ln>
        </p:spPr>
        <p:txBody>
          <a:bodyPr bIns="91425" tIns="91425" lIns="91425" anchor="ctr" anchorCtr="0" rIns="91425"/>
          <a:lstStyle>
            <a:lvl1pPr indent="0" marR="0" algn="l" marL="0" rtl="0">
              <a:defRPr i="0" baseline="0" strike="noStrike" sz="1200" b="0" cap="none" u="none">
                <a:solidFill>
                  <a:srgbClr val="888888"/>
                </a:solidFill>
                <a:latin typeface="Arial"/>
                <a:ea typeface="Arial"/>
                <a:cs typeface="Arial"/>
                <a:sym typeface="Arial"/>
              </a:defRPr>
            </a:lvl1pPr>
            <a:lvl2pPr indent="0" marR="0" algn="l" marL="457200" rtl="0">
              <a:defRPr i="0" baseline="0" strike="noStrike" sz="1800" b="0" cap="none" u="none">
                <a:solidFill>
                  <a:schemeClr val="dk1"/>
                </a:solidFill>
                <a:latin typeface="Arial"/>
                <a:ea typeface="Arial"/>
                <a:cs typeface="Arial"/>
                <a:sym typeface="Arial"/>
              </a:defRPr>
            </a:lvl2pPr>
            <a:lvl3pPr indent="0" marR="0" algn="l" marL="914400" rtl="0">
              <a:defRPr i="0" baseline="0" strike="noStrike" sz="1800" b="0" cap="none" u="none">
                <a:solidFill>
                  <a:schemeClr val="dk1"/>
                </a:solidFill>
                <a:latin typeface="Arial"/>
                <a:ea typeface="Arial"/>
                <a:cs typeface="Arial"/>
                <a:sym typeface="Arial"/>
              </a:defRPr>
            </a:lvl3pPr>
            <a:lvl4pPr indent="0" marR="0" algn="l" marL="1371600" rtl="0">
              <a:defRPr i="0" baseline="0" strike="noStrike" sz="1800" b="0" cap="none" u="none">
                <a:solidFill>
                  <a:schemeClr val="dk1"/>
                </a:solidFill>
                <a:latin typeface="Arial"/>
                <a:ea typeface="Arial"/>
                <a:cs typeface="Arial"/>
                <a:sym typeface="Arial"/>
              </a:defRPr>
            </a:lvl4pPr>
            <a:lvl5pPr indent="0" marR="0" algn="l" marL="1828800" rtl="0">
              <a:defRPr i="0" baseline="0" strike="noStrike" sz="1800" b="0" cap="none" u="none">
                <a:solidFill>
                  <a:schemeClr val="dk1"/>
                </a:solidFill>
                <a:latin typeface="Arial"/>
                <a:ea typeface="Arial"/>
                <a:cs typeface="Arial"/>
                <a:sym typeface="Arial"/>
              </a:defRPr>
            </a:lvl5pPr>
            <a:lvl6pPr indent="0" marR="0" algn="l" marL="2286000" rtl="0">
              <a:defRPr i="0" baseline="0" strike="noStrike" sz="1800" b="0" cap="none" u="none">
                <a:solidFill>
                  <a:schemeClr val="dk1"/>
                </a:solidFill>
                <a:latin typeface="Arial"/>
                <a:ea typeface="Arial"/>
                <a:cs typeface="Arial"/>
                <a:sym typeface="Arial"/>
              </a:defRPr>
            </a:lvl6pPr>
            <a:lvl7pPr indent="0" marR="0" algn="l" marL="2743200" rtl="0">
              <a:defRPr i="0" baseline="0" strike="noStrike" sz="1800" b="0" cap="none" u="none">
                <a:solidFill>
                  <a:schemeClr val="dk1"/>
                </a:solidFill>
                <a:latin typeface="Arial"/>
                <a:ea typeface="Arial"/>
                <a:cs typeface="Arial"/>
                <a:sym typeface="Arial"/>
              </a:defRPr>
            </a:lvl7pPr>
            <a:lvl8pPr indent="0" marR="0" algn="l" marL="3200400" rtl="0">
              <a:defRPr i="0" baseline="0" strike="noStrike" sz="1800" b="0" cap="none" u="none">
                <a:solidFill>
                  <a:schemeClr val="dk1"/>
                </a:solidFill>
                <a:latin typeface="Arial"/>
                <a:ea typeface="Arial"/>
                <a:cs typeface="Arial"/>
                <a:sym typeface="Arial"/>
              </a:defRPr>
            </a:lvl8pPr>
            <a:lvl9pPr indent="0" marR="0" algn="l" marL="3657600" rtl="0">
              <a:defRPr i="0" baseline="0" strike="noStrike" sz="1800" b="0" cap="none" u="none">
                <a:solidFill>
                  <a:schemeClr val="dk1"/>
                </a:solidFill>
                <a:latin typeface="Arial"/>
                <a:ea typeface="Arial"/>
                <a:cs typeface="Arial"/>
                <a:sym typeface="Arial"/>
              </a:defRPr>
            </a:lvl9pPr>
          </a:lstStyle>
          <a:p/>
        </p:txBody>
      </p:sp>
      <p:sp>
        <p:nvSpPr>
          <p:cNvPr name="Shape 26" id="26"/>
          <p:cNvSpPr txBox="1"/>
          <p:nvPr>
            <p:ph type="ftr" idx="11"/>
          </p:nvPr>
        </p:nvSpPr>
        <p:spPr>
          <a:xfrm>
            <a:off y="6356350" x="3124200"/>
            <a:ext cy="365125" cx="2895600"/>
          </a:xfrm>
          <a:prstGeom prst="rect">
            <a:avLst/>
          </a:prstGeom>
          <a:noFill/>
          <a:ln>
            <a:noFill/>
          </a:ln>
        </p:spPr>
        <p:txBody>
          <a:bodyPr bIns="91425" tIns="91425" lIns="91425" anchor="ctr" anchorCtr="0" rIns="91425"/>
          <a:lstStyle>
            <a:lvl1pPr indent="0" marR="0" algn="ctr" marL="0" rtl="0">
              <a:defRPr i="0" baseline="0" strike="noStrike" sz="1200" b="0" cap="none" u="none">
                <a:solidFill>
                  <a:srgbClr val="888888"/>
                </a:solidFill>
                <a:latin typeface="Arial"/>
                <a:ea typeface="Arial"/>
                <a:cs typeface="Arial"/>
                <a:sym typeface="Arial"/>
              </a:defRPr>
            </a:lvl1pPr>
            <a:lvl2pPr indent="0" marR="0" algn="l" marL="457200" rtl="0">
              <a:defRPr i="0" baseline="0" strike="noStrike" sz="1800" b="0" cap="none" u="none">
                <a:solidFill>
                  <a:schemeClr val="dk1"/>
                </a:solidFill>
                <a:latin typeface="Arial"/>
                <a:ea typeface="Arial"/>
                <a:cs typeface="Arial"/>
                <a:sym typeface="Arial"/>
              </a:defRPr>
            </a:lvl2pPr>
            <a:lvl3pPr indent="0" marR="0" algn="l" marL="914400" rtl="0">
              <a:defRPr i="0" baseline="0" strike="noStrike" sz="1800" b="0" cap="none" u="none">
                <a:solidFill>
                  <a:schemeClr val="dk1"/>
                </a:solidFill>
                <a:latin typeface="Arial"/>
                <a:ea typeface="Arial"/>
                <a:cs typeface="Arial"/>
                <a:sym typeface="Arial"/>
              </a:defRPr>
            </a:lvl3pPr>
            <a:lvl4pPr indent="0" marR="0" algn="l" marL="1371600" rtl="0">
              <a:defRPr i="0" baseline="0" strike="noStrike" sz="1800" b="0" cap="none" u="none">
                <a:solidFill>
                  <a:schemeClr val="dk1"/>
                </a:solidFill>
                <a:latin typeface="Arial"/>
                <a:ea typeface="Arial"/>
                <a:cs typeface="Arial"/>
                <a:sym typeface="Arial"/>
              </a:defRPr>
            </a:lvl4pPr>
            <a:lvl5pPr indent="0" marR="0" algn="l" marL="1828800" rtl="0">
              <a:defRPr i="0" baseline="0" strike="noStrike" sz="1800" b="0" cap="none" u="none">
                <a:solidFill>
                  <a:schemeClr val="dk1"/>
                </a:solidFill>
                <a:latin typeface="Arial"/>
                <a:ea typeface="Arial"/>
                <a:cs typeface="Arial"/>
                <a:sym typeface="Arial"/>
              </a:defRPr>
            </a:lvl5pPr>
            <a:lvl6pPr indent="0" marR="0" algn="l" marL="2286000" rtl="0">
              <a:defRPr i="0" baseline="0" strike="noStrike" sz="1800" b="0" cap="none" u="none">
                <a:solidFill>
                  <a:schemeClr val="dk1"/>
                </a:solidFill>
                <a:latin typeface="Arial"/>
                <a:ea typeface="Arial"/>
                <a:cs typeface="Arial"/>
                <a:sym typeface="Arial"/>
              </a:defRPr>
            </a:lvl6pPr>
            <a:lvl7pPr indent="0" marR="0" algn="l" marL="2743200" rtl="0">
              <a:defRPr i="0" baseline="0" strike="noStrike" sz="1800" b="0" cap="none" u="none">
                <a:solidFill>
                  <a:schemeClr val="dk1"/>
                </a:solidFill>
                <a:latin typeface="Arial"/>
                <a:ea typeface="Arial"/>
                <a:cs typeface="Arial"/>
                <a:sym typeface="Arial"/>
              </a:defRPr>
            </a:lvl7pPr>
            <a:lvl8pPr indent="0" marR="0" algn="l" marL="3200400" rtl="0">
              <a:defRPr i="0" baseline="0" strike="noStrike" sz="1800" b="0" cap="none" u="none">
                <a:solidFill>
                  <a:schemeClr val="dk1"/>
                </a:solidFill>
                <a:latin typeface="Arial"/>
                <a:ea typeface="Arial"/>
                <a:cs typeface="Arial"/>
                <a:sym typeface="Arial"/>
              </a:defRPr>
            </a:lvl8pPr>
            <a:lvl9pPr indent="0" marR="0" algn="l" marL="3657600" rtl="0">
              <a:defRPr i="0" baseline="0" strike="noStrike" sz="1800" b="0" cap="none" u="none">
                <a:solidFill>
                  <a:schemeClr val="dk1"/>
                </a:solidFill>
                <a:latin typeface="Arial"/>
                <a:ea typeface="Arial"/>
                <a:cs typeface="Arial"/>
                <a:sym typeface="Arial"/>
              </a:defRPr>
            </a:lvl9pPr>
          </a:lstStyle>
          <a:p/>
        </p:txBody>
      </p:sp>
      <p:sp>
        <p:nvSpPr>
          <p:cNvPr name="Shape 27" id="27"/>
          <p:cNvSpPr txBox="1"/>
          <p:nvPr>
            <p:ph type="sldNum" idx="12"/>
          </p:nvPr>
        </p:nvSpPr>
        <p:spPr>
          <a:xfrm>
            <a:off y="6356350" x="6553200"/>
            <a:ext cy="365125" cx="2133599"/>
          </a:xfrm>
          <a:prstGeom prst="rect">
            <a:avLst/>
          </a:prstGeom>
          <a:noFill/>
          <a:ln>
            <a:noFill/>
          </a:ln>
        </p:spPr>
        <p:txBody>
          <a:bodyPr bIns="91425" tIns="91425" lIns="91425" anchor="ctr" anchorCtr="0" rIns="91425"/>
          <a:lstStyle>
            <a:lvl1pPr indent="0" marR="0" algn="r" marL="0" rtl="0">
              <a:defRPr i="0" baseline="0" strike="noStrike" sz="1200" b="0" cap="none" u="none">
                <a:solidFill>
                  <a:srgbClr val="888888"/>
                </a:solidFill>
                <a:latin typeface="Arial"/>
                <a:ea typeface="Arial"/>
                <a:cs typeface="Arial"/>
                <a:sym typeface="Arial"/>
              </a:defRPr>
            </a:lvl1pPr>
            <a:lvl2pPr indent="0" marR="0" algn="l" marL="457200" rtl="0">
              <a:defRPr i="0" baseline="0" strike="noStrike" sz="1800" b="0" cap="none" u="none">
                <a:solidFill>
                  <a:schemeClr val="dk1"/>
                </a:solidFill>
                <a:latin typeface="Arial"/>
                <a:ea typeface="Arial"/>
                <a:cs typeface="Arial"/>
                <a:sym typeface="Arial"/>
              </a:defRPr>
            </a:lvl2pPr>
            <a:lvl3pPr indent="0" marR="0" algn="l" marL="914400" rtl="0">
              <a:defRPr i="0" baseline="0" strike="noStrike" sz="1800" b="0" cap="none" u="none">
                <a:solidFill>
                  <a:schemeClr val="dk1"/>
                </a:solidFill>
                <a:latin typeface="Arial"/>
                <a:ea typeface="Arial"/>
                <a:cs typeface="Arial"/>
                <a:sym typeface="Arial"/>
              </a:defRPr>
            </a:lvl3pPr>
            <a:lvl4pPr indent="0" marR="0" algn="l" marL="1371600" rtl="0">
              <a:defRPr i="0" baseline="0" strike="noStrike" sz="1800" b="0" cap="none" u="none">
                <a:solidFill>
                  <a:schemeClr val="dk1"/>
                </a:solidFill>
                <a:latin typeface="Arial"/>
                <a:ea typeface="Arial"/>
                <a:cs typeface="Arial"/>
                <a:sym typeface="Arial"/>
              </a:defRPr>
            </a:lvl4pPr>
            <a:lvl5pPr indent="0" marR="0" algn="l" marL="1828800" rtl="0">
              <a:defRPr i="0" baseline="0" strike="noStrike" sz="1800" b="0" cap="none" u="none">
                <a:solidFill>
                  <a:schemeClr val="dk1"/>
                </a:solidFill>
                <a:latin typeface="Arial"/>
                <a:ea typeface="Arial"/>
                <a:cs typeface="Arial"/>
                <a:sym typeface="Arial"/>
              </a:defRPr>
            </a:lvl5pPr>
            <a:lvl6pPr indent="0" marR="0" algn="l" marL="2286000" rtl="0">
              <a:defRPr i="0" baseline="0" strike="noStrike" sz="1800" b="0" cap="none" u="none">
                <a:solidFill>
                  <a:schemeClr val="dk1"/>
                </a:solidFill>
                <a:latin typeface="Arial"/>
                <a:ea typeface="Arial"/>
                <a:cs typeface="Arial"/>
                <a:sym typeface="Arial"/>
              </a:defRPr>
            </a:lvl6pPr>
            <a:lvl7pPr indent="0" marR="0" algn="l" marL="2743200" rtl="0">
              <a:defRPr i="0" baseline="0" strike="noStrike" sz="1800" b="0" cap="none" u="none">
                <a:solidFill>
                  <a:schemeClr val="dk1"/>
                </a:solidFill>
                <a:latin typeface="Arial"/>
                <a:ea typeface="Arial"/>
                <a:cs typeface="Arial"/>
                <a:sym typeface="Arial"/>
              </a:defRPr>
            </a:lvl7pPr>
            <a:lvl8pPr indent="0" marR="0" algn="l" marL="3200400" rtl="0">
              <a:defRPr i="0" baseline="0" strike="noStrike" sz="1800" b="0" cap="none" u="none">
                <a:solidFill>
                  <a:schemeClr val="dk1"/>
                </a:solidFill>
                <a:latin typeface="Arial"/>
                <a:ea typeface="Arial"/>
                <a:cs typeface="Arial"/>
                <a:sym typeface="Arial"/>
              </a:defRPr>
            </a:lvl8pPr>
            <a:lvl9pPr indent="0" marR="0" algn="l" marL="3657600" rtl="0">
              <a:defRPr i="0" baseline="0" strike="noStrike" sz="1800" b="0" cap="none" u="none">
                <a:solidFill>
                  <a:schemeClr val="dk1"/>
                </a:solidFill>
                <a:latin typeface="Arial"/>
                <a:ea typeface="Arial"/>
                <a:cs typeface="Arial"/>
                <a:sym typeface="Arial"/>
              </a:defRPr>
            </a:lvl9pPr>
          </a:lstStyle>
          <a:p/>
        </p:txBody>
      </p:sp>
    </p:spTree>
  </p:cSld>
  <p:clrMap accent6="accent6" tx2="lt2" bg2="dk2" accent5="accent5" tx1="dk1" bg1="lt1" accent4="accent4" accent3="accent3" accent2="accent2" accent1="accent1" folHlink="folHlink" hlink="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1pPr>
      <a:lvl2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1pPr>
      <a:lvl2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2pPr>
      <a:lvl3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3pPr>
      <a:lvl4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4pPr>
      <a:lvl5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5pPr>
      <a:lvl6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6pPr>
      <a:lvl7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7pPr>
      <a:lvl8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8pPr>
      <a:lvl9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1pPr>
      <a:lvl2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2pPr>
      <a:lvl3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3pPr>
      <a:lvl4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4pPr>
      <a:lvl5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5pPr>
      <a:lvl6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6pPr>
      <a:lvl7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7pPr>
      <a:lvl8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8pPr>
      <a:lvl9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ype="http://schemas.openxmlformats.org/officeDocument/2006/relationships/notesSlide" Id="rId2" Target="../notesSlides/notesSlide1.xml"/><Relationship Type="http://schemas.openxmlformats.org/officeDocument/2006/relationships/slideLayout" Id="rId1" Target="../slideLayouts/slideLayout1.xml"/></Relationships>
</file>

<file path=ppt/slides/_rels/slide10.xml.rels><?xml version="1.0" encoding="UTF-8" standalone="yes"?><Relationships xmlns="http://schemas.openxmlformats.org/package/2006/relationships"><Relationship Type="http://schemas.openxmlformats.org/officeDocument/2006/relationships/notesSlide" Id="rId2" Target="../notesSlides/notesSlide10.xml"/><Relationship Type="http://schemas.openxmlformats.org/officeDocument/2006/relationships/slideLayout" Id="rId1" Target="../slideLayouts/slideLayout8.xml"/></Relationships>
</file>

<file path=ppt/slides/_rels/slide11.xml.rels><?xml version="1.0" encoding="UTF-8" standalone="yes"?><Relationships xmlns="http://schemas.openxmlformats.org/package/2006/relationships"><Relationship Type="http://schemas.openxmlformats.org/officeDocument/2006/relationships/notesSlide" Id="rId2" Target="../notesSlides/notesSlide11.xml"/><Relationship Type="http://schemas.openxmlformats.org/officeDocument/2006/relationships/slideLayout" Id="rId1" Target="../slideLayouts/slideLayout8.xml"/><Relationship Type="http://schemas.openxmlformats.org/officeDocument/2006/relationships/hyperlink" Id="rId3" TargetMode="External" Target="http://www.worldcat.org"/></Relationships>
</file>

<file path=ppt/slides/_rels/slide12.xml.rels><?xml version="1.0" encoding="UTF-8" standalone="yes"?><Relationships xmlns="http://schemas.openxmlformats.org/package/2006/relationships"><Relationship Type="http://schemas.openxmlformats.org/officeDocument/2006/relationships/notesSlide" Id="rId2" Target="../notesSlides/notesSlide12.xml"/><Relationship Type="http://schemas.openxmlformats.org/officeDocument/2006/relationships/slideLayout" Id="rId1" Target="../slideLayouts/slideLayout8.xml"/></Relationships>
</file>

<file path=ppt/slides/_rels/slide13.xml.rels><?xml version="1.0" encoding="UTF-8" standalone="yes"?><Relationships xmlns="http://schemas.openxmlformats.org/package/2006/relationships"><Relationship Type="http://schemas.openxmlformats.org/officeDocument/2006/relationships/notesSlide" Id="rId2" Target="../notesSlides/notesSlide13.xml"/><Relationship Type="http://schemas.openxmlformats.org/officeDocument/2006/relationships/slideLayout" Id="rId1" Target="../slideLayouts/slideLayout6.xml"/></Relationships>
</file>

<file path=ppt/slides/_rels/slide2.xml.rels><?xml version="1.0" encoding="UTF-8" standalone="yes"?><Relationships xmlns="http://schemas.openxmlformats.org/package/2006/relationships"><Relationship Type="http://schemas.openxmlformats.org/officeDocument/2006/relationships/notesSlide" Id="rId2" Target="../notesSlides/notesSlide2.xml"/><Relationship Type="http://schemas.openxmlformats.org/officeDocument/2006/relationships/slideLayout" Id="rId1" Target="../slideLayouts/slideLayout7.xml"/><Relationship Type="http://schemas.openxmlformats.org/officeDocument/2006/relationships/image" Id="rId3" Target="../media/image03.png"/></Relationships>
</file>

<file path=ppt/slides/_rels/slide3.xml.rels><?xml version="1.0" encoding="UTF-8" standalone="yes"?><Relationships xmlns="http://schemas.openxmlformats.org/package/2006/relationships"><Relationship Type="http://schemas.openxmlformats.org/officeDocument/2006/relationships/notesSlide" Id="rId2" Target="../notesSlides/notesSlide3.xml"/><Relationship Type="http://schemas.openxmlformats.org/officeDocument/2006/relationships/slideLayout" Id="rId1" Target="../slideLayouts/slideLayout7.xml"/><Relationship Type="http://schemas.openxmlformats.org/officeDocument/2006/relationships/image" Id="rId3" Target="../media/image07.png"/></Relationships>
</file>

<file path=ppt/slides/_rels/slide4.xml.rels><?xml version="1.0" encoding="UTF-8" standalone="yes"?><Relationships xmlns="http://schemas.openxmlformats.org/package/2006/relationships"><Relationship Type="http://schemas.openxmlformats.org/officeDocument/2006/relationships/notesSlide" Id="rId2" Target="../notesSlides/notesSlide4.xml"/><Relationship Type="http://schemas.openxmlformats.org/officeDocument/2006/relationships/slideLayout" Id="rId1" Target="../slideLayouts/slideLayout7.xml"/><Relationship Type="http://schemas.openxmlformats.org/officeDocument/2006/relationships/image" Id="rId3" Target="../media/image04.png"/></Relationships>
</file>

<file path=ppt/slides/_rels/slide5.xml.rels><?xml version="1.0" encoding="UTF-8" standalone="yes"?><Relationships xmlns="http://schemas.openxmlformats.org/package/2006/relationships"><Relationship Type="http://schemas.openxmlformats.org/officeDocument/2006/relationships/notesSlide" Id="rId2" Target="../notesSlides/notesSlide5.xml"/><Relationship Type="http://schemas.openxmlformats.org/officeDocument/2006/relationships/slideLayout" Id="rId1" Target="../slideLayouts/slideLayout7.xml"/><Relationship Type="http://schemas.openxmlformats.org/officeDocument/2006/relationships/image" Id="rId3" Target="../media/image02.png"/></Relationships>
</file>

<file path=ppt/slides/_rels/slide6.xml.rels><?xml version="1.0" encoding="UTF-8" standalone="yes"?><Relationships xmlns="http://schemas.openxmlformats.org/package/2006/relationships"><Relationship Type="http://schemas.openxmlformats.org/officeDocument/2006/relationships/notesSlide" Id="rId2" Target="../notesSlides/notesSlide6.xml"/><Relationship Type="http://schemas.openxmlformats.org/officeDocument/2006/relationships/slideLayout" Id="rId1" Target="../slideLayouts/slideLayout7.xml"/><Relationship Type="http://schemas.openxmlformats.org/officeDocument/2006/relationships/image" Id="rId4" Target="../media/image00.png"/><Relationship Type="http://schemas.openxmlformats.org/officeDocument/2006/relationships/image" Id="rId3" Target="../media/image05.png"/></Relationships>
</file>

<file path=ppt/slides/_rels/slide7.xml.rels><?xml version="1.0" encoding="UTF-8" standalone="yes"?><Relationships xmlns="http://schemas.openxmlformats.org/package/2006/relationships"><Relationship Type="http://schemas.openxmlformats.org/officeDocument/2006/relationships/notesSlide" Id="rId2" Target="../notesSlides/notesSlide7.xml"/><Relationship Type="http://schemas.openxmlformats.org/officeDocument/2006/relationships/slideLayout" Id="rId1" Target="../slideLayouts/slideLayout7.xml"/><Relationship Type="http://schemas.openxmlformats.org/officeDocument/2006/relationships/image" Id="rId3" Target="../media/image06.png"/></Relationships>
</file>

<file path=ppt/slides/_rels/slide8.xml.rels><?xml version="1.0" encoding="UTF-8" standalone="yes"?><Relationships xmlns="http://schemas.openxmlformats.org/package/2006/relationships"><Relationship Type="http://schemas.openxmlformats.org/officeDocument/2006/relationships/notesSlide" Id="rId2" Target="../notesSlides/notesSlide8.xml"/><Relationship Type="http://schemas.openxmlformats.org/officeDocument/2006/relationships/slideLayout" Id="rId1" Target="../slideLayouts/slideLayout8.xml"/><Relationship Type="http://schemas.openxmlformats.org/officeDocument/2006/relationships/image" Id="rId3" Target="../media/image01.png"/></Relationships>
</file>

<file path=ppt/slides/_rels/slide9.xml.rels><?xml version="1.0" encoding="UTF-8" standalone="yes"?><Relationships xmlns="http://schemas.openxmlformats.org/package/2006/relationships"><Relationship Type="http://schemas.openxmlformats.org/officeDocument/2006/relationships/notesSlide" Id="rId2" Target="../notesSlides/notesSlide9.xml"/><Relationship Type="http://schemas.openxmlformats.org/officeDocument/2006/relationships/slideLayout" Id="rId1" Target="../slideLayouts/slideLayout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97" id="97"/>
        <p:cNvGrpSpPr/>
        <p:nvPr/>
      </p:nvGrpSpPr>
      <p:grpSpPr>
        <a:xfrm>
          <a:off y="0" x="0"/>
          <a:ext cy="0" cx="0"/>
          <a:chOff y="0" x="0"/>
          <a:chExt cy="0" cx="0"/>
        </a:xfrm>
      </p:grpSpPr>
      <p:sp>
        <p:nvSpPr>
          <p:cNvPr name="Shape 98" id="98"/>
          <p:cNvSpPr txBox="1"/>
          <p:nvPr>
            <p:ph type="ctrTitle"/>
          </p:nvPr>
        </p:nvSpPr>
        <p:spPr>
          <a:xfrm>
            <a:off y="2111123" x="685800"/>
            <a:ext cy="1546500" cx="7772400"/>
          </a:xfrm>
          <a:prstGeom prst="rect">
            <a:avLst/>
          </a:prstGeom>
        </p:spPr>
        <p:txBody>
          <a:bodyPr bIns="91425" tIns="91425" lIns="91425" anchor="b" anchorCtr="0" rIns="91425">
            <a:spAutoFit/>
          </a:bodyPr>
          <a:lstStyle/>
          <a:p/>
        </p:txBody>
      </p:sp>
      <p:sp>
        <p:nvSpPr>
          <p:cNvPr name="Shape 99" id="99"/>
          <p:cNvSpPr txBox="1"/>
          <p:nvPr>
            <p:ph type="subTitle" idx="1"/>
          </p:nvPr>
        </p:nvSpPr>
        <p:spPr>
          <a:xfrm>
            <a:off y="3786737" x="685800"/>
            <a:ext cy="1046400" cx="7772400"/>
          </a:xfrm>
          <a:prstGeom prst="rect">
            <a:avLst/>
          </a:prstGeom>
        </p:spPr>
        <p:txBody>
          <a:bodyPr bIns="91425" tIns="91425" lIns="91425" anchor="t" anchorCtr="0" rIns="91425">
            <a:spAutoFit/>
          </a:bodyPr>
          <a:lstStyle/>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176" id="176"/>
        <p:cNvGrpSpPr/>
        <p:nvPr/>
      </p:nvGrpSpPr>
      <p:grpSpPr>
        <a:xfrm>
          <a:off y="0" x="0"/>
          <a:ext cy="0" cx="0"/>
          <a:chOff y="0" x="0"/>
          <a:chExt cy="0" cx="0"/>
        </a:xfrm>
      </p:grpSpPr>
      <p:sp>
        <p:nvSpPr>
          <p:cNvPr name="Shape 177" id="177"/>
          <p:cNvSpPr txBox="1"/>
          <p:nvPr>
            <p:ph type="title"/>
          </p:nvPr>
        </p:nvSpPr>
        <p:spPr>
          <a:xfrm>
            <a:off y="590689" x="457199"/>
            <a:ext cy="2280300" cx="8229600"/>
          </a:xfrm>
          <a:prstGeom prst="rect">
            <a:avLst/>
          </a:prstGeom>
          <a:noFill/>
          <a:ln>
            <a:noFill/>
          </a:ln>
        </p:spPr>
        <p:txBody>
          <a:bodyPr bIns="45700" tIns="45700" lIns="91425" anchor="ctr" anchorCtr="0" rIns="91425">
            <a:spAutoFit/>
          </a:bodyPr>
          <a:lstStyle/>
          <a:p>
            <a:pPr indent="0" marR="0" algn="ctr" marL="0" rtl="0" lvl="0">
              <a:spcBef>
                <a:spcPts val="0"/>
              </a:spcBef>
              <a:buClr>
                <a:schemeClr val="dk1"/>
              </a:buClr>
              <a:buSzPct val="25000"/>
              <a:buFont typeface="Arial"/>
              <a:buNone/>
            </a:pPr>
            <a:r>
              <a:rPr lang="en" sz="3600"/>
              <a:t>S</a:t>
            </a:r>
            <a:r>
              <a:rPr lang="en" i="0" baseline="0" strike="noStrike" sz="3600" b="0" cap="none" u="none">
                <a:solidFill>
                  <a:schemeClr val="dk1"/>
                </a:solidFill>
                <a:latin typeface="Arial"/>
                <a:ea typeface="Arial"/>
                <a:cs typeface="Arial"/>
                <a:sym typeface="Arial"/>
              </a:rPr>
              <a:t>ome of the information on the digital record is different from my book’s information.  (</a:t>
            </a:r>
            <a:r>
              <a:rPr lang="en" sz="3600"/>
              <a:t>F</a:t>
            </a:r>
            <a:r>
              <a:rPr lang="en" i="0" baseline="0" strike="noStrike" sz="3600" b="0" cap="none" u="none">
                <a:solidFill>
                  <a:schemeClr val="dk1"/>
                </a:solidFill>
                <a:latin typeface="Arial"/>
                <a:ea typeface="Arial"/>
                <a:cs typeface="Arial"/>
                <a:sym typeface="Arial"/>
              </a:rPr>
              <a:t>or example, my book says it was published by </a:t>
            </a:r>
            <a:r>
              <a:rPr lang="en" sz="3600"/>
              <a:t>P</a:t>
            </a:r>
            <a:r>
              <a:rPr lang="en" i="0" baseline="0" strike="noStrike" sz="3600" b="0" cap="none" u="none">
                <a:solidFill>
                  <a:schemeClr val="dk1"/>
                </a:solidFill>
                <a:latin typeface="Arial"/>
                <a:ea typeface="Arial"/>
                <a:cs typeface="Arial"/>
                <a:sym typeface="Arial"/>
              </a:rPr>
              <a:t>enguin, but the digital record says </a:t>
            </a:r>
            <a:r>
              <a:rPr lang="en" sz="3600"/>
              <a:t>D</a:t>
            </a:r>
            <a:r>
              <a:rPr lang="en" i="0" baseline="0" strike="noStrike" sz="3600" b="0" cap="none" u="none">
                <a:solidFill>
                  <a:schemeClr val="dk1"/>
                </a:solidFill>
                <a:latin typeface="Arial"/>
                <a:ea typeface="Arial"/>
                <a:cs typeface="Arial"/>
                <a:sym typeface="Arial"/>
              </a:rPr>
              <a:t>oubleday.)  </a:t>
            </a:r>
            <a:r>
              <a:rPr lang="en" sz="3600"/>
              <a:t>W</a:t>
            </a:r>
            <a:r>
              <a:rPr lang="en" i="0" baseline="0" strike="noStrike" sz="3600" b="0" cap="none" u="none">
                <a:solidFill>
                  <a:schemeClr val="dk1"/>
                </a:solidFill>
                <a:latin typeface="Arial"/>
                <a:ea typeface="Arial"/>
                <a:cs typeface="Arial"/>
                <a:sym typeface="Arial"/>
              </a:rPr>
              <a:t>hat do I do?</a:t>
            </a:r>
          </a:p>
        </p:txBody>
      </p:sp>
      <p:sp>
        <p:nvSpPr>
          <p:cNvPr name="Shape 178" id="178"/>
          <p:cNvSpPr txBox="1"/>
          <p:nvPr>
            <p:ph type="body" idx="1"/>
          </p:nvPr>
        </p:nvSpPr>
        <p:spPr>
          <a:xfrm>
            <a:off y="3232466" x="657412"/>
            <a:ext cy="3317100" cx="8029500"/>
          </a:xfrm>
          <a:prstGeom prst="rect">
            <a:avLst/>
          </a:prstGeom>
          <a:noFill/>
          <a:ln>
            <a:noFill/>
          </a:ln>
        </p:spPr>
        <p:txBody>
          <a:bodyPr bIns="45700" tIns="45700" lIns="91425" anchor="t" anchorCtr="0" rIns="91425">
            <a:spAutoFit/>
          </a:bodyPr>
          <a:lstStyle/>
          <a:p>
            <a:pPr indent="-342900" marR="0" algn="l" marL="342900" rtl="0" lvl="0">
              <a:spcBef>
                <a:spcPts val="640"/>
              </a:spcBef>
              <a:buClr>
                <a:schemeClr val="dk1"/>
              </a:buClr>
              <a:buSzPct val="126666"/>
              <a:buFont typeface="Arial"/>
              <a:buChar char="•"/>
            </a:pPr>
            <a:r>
              <a:rPr lang="en" i="0" baseline="0" strike="noStrike" sz="2500" b="0" cap="none" u="none">
                <a:solidFill>
                  <a:schemeClr val="dk1"/>
                </a:solidFill>
                <a:latin typeface="Arial"/>
                <a:ea typeface="Arial"/>
                <a:cs typeface="Arial"/>
                <a:sym typeface="Arial"/>
              </a:rPr>
              <a:t>Change it!  You can change the information in any field on the “edit book” screen.  Just remember to check your accuracy and save your changes.  </a:t>
            </a:r>
          </a:p>
          <a:p>
            <a:pPr indent="-342900" marR="0" algn="l" marL="342900" rtl="0" lvl="0">
              <a:spcBef>
                <a:spcPts val="640"/>
              </a:spcBef>
              <a:buClr>
                <a:schemeClr val="dk1"/>
              </a:buClr>
              <a:buSzPct val="126666"/>
              <a:buFont typeface="Arial"/>
              <a:buChar char="•"/>
            </a:pPr>
            <a:r>
              <a:rPr lang="en" i="0" baseline="0" strike="noStrike" sz="2500" b="0" cap="none" u="none">
                <a:solidFill>
                  <a:schemeClr val="dk1"/>
                </a:solidFill>
                <a:latin typeface="Arial"/>
                <a:ea typeface="Arial"/>
                <a:cs typeface="Arial"/>
                <a:sym typeface="Arial"/>
              </a:rPr>
              <a:t>Don’t forget: your primary source of information is the book’s title page.  If the title is different on the cover than the title page, use the title page version.  Publisher/date/etc. are often found on the title page </a:t>
            </a:r>
            <a:r>
              <a:rPr lang="en" i="1" baseline="0" strike="noStrike" sz="2500" b="0" cap="none" u="none">
                <a:solidFill>
                  <a:schemeClr val="dk1"/>
                </a:solidFill>
                <a:latin typeface="Arial"/>
                <a:ea typeface="Arial"/>
                <a:cs typeface="Arial"/>
                <a:sym typeface="Arial"/>
              </a:rPr>
              <a:t>verso </a:t>
            </a:r>
            <a:r>
              <a:rPr lang="en" i="0" baseline="0" strike="noStrike" sz="2500" b="0" cap="none" u="none">
                <a:solidFill>
                  <a:schemeClr val="dk1"/>
                </a:solidFill>
                <a:latin typeface="Arial"/>
                <a:ea typeface="Arial"/>
                <a:cs typeface="Arial"/>
                <a:sym typeface="Arial"/>
              </a:rPr>
              <a:t>(the other side of the page)</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182" id="182"/>
        <p:cNvGrpSpPr/>
        <p:nvPr/>
      </p:nvGrpSpPr>
      <p:grpSpPr>
        <a:xfrm>
          <a:off y="0" x="0"/>
          <a:ext cy="0" cx="0"/>
          <a:chOff y="0" x="0"/>
          <a:chExt cy="0" cx="0"/>
        </a:xfrm>
      </p:grpSpPr>
      <p:sp>
        <p:nvSpPr>
          <p:cNvPr name="Shape 183" id="183"/>
          <p:cNvSpPr txBox="1"/>
          <p:nvPr>
            <p:ph type="title"/>
          </p:nvPr>
        </p:nvSpPr>
        <p:spPr>
          <a:xfrm>
            <a:off y="274637" x="457200"/>
            <a:ext cy="1413715" cx="8229600"/>
          </a:xfrm>
          <a:prstGeom prst="rect">
            <a:avLst/>
          </a:prstGeom>
          <a:noFill/>
          <a:ln>
            <a:noFill/>
          </a:ln>
        </p:spPr>
        <p:txBody>
          <a:bodyPr bIns="45700" tIns="45700" lIns="91425" anchor="ctr" anchorCtr="0" rIns="91425">
            <a:spAutoFit/>
          </a:bodyPr>
          <a:lstStyle/>
          <a:p>
            <a:pPr indent="0" marR="0" algn="ctr" marL="0" rtl="0" lvl="0">
              <a:spcBef>
                <a:spcPts val="0"/>
              </a:spcBef>
              <a:buClr>
                <a:schemeClr val="dk1"/>
              </a:buClr>
              <a:buSzPct val="25000"/>
              <a:buFont typeface="Arial"/>
              <a:buNone/>
            </a:pPr>
            <a:r>
              <a:rPr lang="en" sz="3600"/>
              <a:t>M</a:t>
            </a:r>
            <a:r>
              <a:rPr lang="en" i="0" baseline="0" strike="noStrike" sz="3600" b="0" cap="none" u="none">
                <a:solidFill>
                  <a:schemeClr val="dk1"/>
                </a:solidFill>
                <a:latin typeface="Arial"/>
                <a:ea typeface="Arial"/>
                <a:cs typeface="Arial"/>
                <a:sym typeface="Arial"/>
              </a:rPr>
              <a:t>y book </a:t>
            </a:r>
            <a:r>
              <a:rPr lang="en" sz="3600"/>
              <a:t>doesn't</a:t>
            </a:r>
            <a:r>
              <a:rPr lang="en" i="0" baseline="0" strike="noStrike" sz="3600" b="0" cap="none" u="none">
                <a:solidFill>
                  <a:schemeClr val="dk1"/>
                </a:solidFill>
                <a:latin typeface="Arial"/>
                <a:ea typeface="Arial"/>
                <a:cs typeface="Arial"/>
                <a:sym typeface="Arial"/>
              </a:rPr>
              <a:t> have an LC classification number.  </a:t>
            </a:r>
            <a:r>
              <a:rPr lang="en" sz="3600"/>
              <a:t>W</a:t>
            </a:r>
            <a:r>
              <a:rPr lang="en" i="0" baseline="0" strike="noStrike" sz="3600" b="0" cap="none" u="none">
                <a:solidFill>
                  <a:schemeClr val="dk1"/>
                </a:solidFill>
                <a:latin typeface="Arial"/>
                <a:ea typeface="Arial"/>
                <a:cs typeface="Arial"/>
                <a:sym typeface="Arial"/>
              </a:rPr>
              <a:t>hat do I do?</a:t>
            </a:r>
          </a:p>
        </p:txBody>
      </p:sp>
      <p:sp>
        <p:nvSpPr>
          <p:cNvPr name="Shape 184" id="184"/>
          <p:cNvSpPr txBox="1"/>
          <p:nvPr>
            <p:ph type="body" idx="1"/>
          </p:nvPr>
        </p:nvSpPr>
        <p:spPr>
          <a:xfrm>
            <a:off y="1912471" x="836705"/>
            <a:ext cy="4213692" cx="7566211"/>
          </a:xfrm>
          <a:prstGeom prst="rect">
            <a:avLst/>
          </a:prstGeom>
          <a:noFill/>
          <a:ln>
            <a:noFill/>
          </a:ln>
        </p:spPr>
        <p:txBody>
          <a:bodyPr bIns="45700" tIns="45700" lIns="91425" anchor="t" anchorCtr="0" rIns="91425">
            <a:spAutoFit/>
          </a:bodyPr>
          <a:lstStyle/>
          <a:p>
            <a:pPr indent="-342900" marR="0" algn="l" marL="342900" rtl="0" lvl="0">
              <a:spcBef>
                <a:spcPts val="640"/>
              </a:spcBef>
              <a:buClr>
                <a:schemeClr val="dk1"/>
              </a:buClr>
              <a:buSzPct val="117283"/>
              <a:buFont typeface="Arial"/>
              <a:buChar char="•"/>
            </a:pPr>
            <a:r>
              <a:rPr lang="en" i="0" baseline="0" strike="noStrike" sz="2700" b="0" cap="none" u="none">
                <a:solidFill>
                  <a:schemeClr val="dk1"/>
                </a:solidFill>
                <a:latin typeface="Arial"/>
                <a:ea typeface="Arial"/>
                <a:cs typeface="Arial"/>
                <a:sym typeface="Arial"/>
              </a:rPr>
              <a:t>Go to </a:t>
            </a:r>
            <a:r>
              <a:rPr lang="en" i="0" baseline="0" strike="noStrike" sz="2700" b="0" cap="none" u="sng">
                <a:solidFill>
                  <a:schemeClr val="hlink"/>
                </a:solidFill>
                <a:latin typeface="Arial"/>
                <a:ea typeface="Arial"/>
                <a:cs typeface="Arial"/>
                <a:sym typeface="Arial"/>
                <a:hlinkClick r:id="rId3"/>
              </a:rPr>
              <a:t>www.worldcat.org</a:t>
            </a:r>
            <a:r>
              <a:rPr lang="en" i="0" baseline="0" strike="noStrike" sz="2700" b="0" cap="none" u="none">
                <a:solidFill>
                  <a:schemeClr val="dk1"/>
                </a:solidFill>
                <a:latin typeface="Arial"/>
                <a:ea typeface="Arial"/>
                <a:cs typeface="Arial"/>
                <a:sym typeface="Arial"/>
              </a:rPr>
              <a:t> (in separate browser tab), and search for your book</a:t>
            </a:r>
          </a:p>
          <a:p>
            <a:pPr indent="-342900" marR="0" algn="l" marL="342900" rtl="0" lvl="0">
              <a:spcBef>
                <a:spcPts val="640"/>
              </a:spcBef>
              <a:buClr>
                <a:schemeClr val="dk1"/>
              </a:buClr>
              <a:buSzPct val="117283"/>
              <a:buFont typeface="Arial"/>
              <a:buChar char="•"/>
            </a:pPr>
            <a:r>
              <a:rPr lang="en" i="0" baseline="0" strike="noStrike" sz="2700" b="0" cap="none" u="none">
                <a:solidFill>
                  <a:schemeClr val="dk1"/>
                </a:solidFill>
                <a:latin typeface="Arial"/>
                <a:ea typeface="Arial"/>
                <a:cs typeface="Arial"/>
                <a:sym typeface="Arial"/>
              </a:rPr>
              <a:t>You will see a list of other libraries that hold that item.  Try to find a </a:t>
            </a:r>
            <a:r>
              <a:rPr lang="en" i="0" baseline="0" strike="noStrike" sz="2700" b="1" cap="none" u="none">
                <a:solidFill>
                  <a:schemeClr val="dk1"/>
                </a:solidFill>
                <a:latin typeface="Arial"/>
                <a:ea typeface="Arial"/>
                <a:cs typeface="Arial"/>
                <a:sym typeface="Arial"/>
              </a:rPr>
              <a:t>university</a:t>
            </a:r>
            <a:r>
              <a:rPr lang="en" i="0" baseline="0" strike="noStrike" sz="2700" b="0" cap="none" u="none">
                <a:solidFill>
                  <a:schemeClr val="dk1"/>
                </a:solidFill>
                <a:latin typeface="Arial"/>
                <a:ea typeface="Arial"/>
                <a:cs typeface="Arial"/>
                <a:sym typeface="Arial"/>
              </a:rPr>
              <a:t> (not a public library) that holds the title, then click the link to see it in the university’s catalog.  Copy and paste the university’s classification number into the “LC classification” field, and write that number on a slip of paper and slide into the book.</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189" id="189"/>
        <p:cNvGrpSpPr/>
        <p:nvPr/>
      </p:nvGrpSpPr>
      <p:grpSpPr>
        <a:xfrm>
          <a:off y="0" x="0"/>
          <a:ext cy="0" cx="0"/>
          <a:chOff y="0" x="0"/>
          <a:chExt cy="0" cx="0"/>
        </a:xfrm>
      </p:grpSpPr>
      <p:sp>
        <p:nvSpPr>
          <p:cNvPr name="Shape 190" id="190"/>
          <p:cNvSpPr txBox="1"/>
          <p:nvPr>
            <p:ph type="title"/>
          </p:nvPr>
        </p:nvSpPr>
        <p:spPr>
          <a:xfrm>
            <a:off y="274637" x="457200"/>
            <a:ext cy="1143000" cx="8229600"/>
          </a:xfrm>
          <a:prstGeom prst="rect">
            <a:avLst/>
          </a:prstGeom>
          <a:noFill/>
          <a:ln>
            <a:noFill/>
          </a:ln>
        </p:spPr>
        <p:txBody>
          <a:bodyPr bIns="45700" tIns="45700" lIns="91425" anchor="ctr" anchorCtr="0" rIns="91425">
            <a:spAutoFit/>
          </a:bodyPr>
          <a:lstStyle/>
          <a:p>
            <a:pPr indent="0" marR="0" algn="ctr" marL="0" rtl="0" lvl="0">
              <a:spcBef>
                <a:spcPts val="0"/>
              </a:spcBef>
              <a:buClr>
                <a:schemeClr val="dk1"/>
              </a:buClr>
              <a:buSzPct val="25000"/>
              <a:buFont typeface="Arial"/>
              <a:buNone/>
            </a:pPr>
            <a:r>
              <a:rPr lang="en" sz="3950"/>
              <a:t>M</a:t>
            </a:r>
            <a:r>
              <a:rPr lang="en" i="0" baseline="0" strike="noStrike" sz="3950" b="0" cap="none" u="none">
                <a:solidFill>
                  <a:schemeClr val="dk1"/>
                </a:solidFill>
                <a:latin typeface="Arial"/>
                <a:ea typeface="Arial"/>
                <a:cs typeface="Arial"/>
                <a:sym typeface="Arial"/>
              </a:rPr>
              <a:t>y book </a:t>
            </a:r>
            <a:r>
              <a:rPr lang="en" sz="3950"/>
              <a:t>isn't</a:t>
            </a:r>
            <a:r>
              <a:rPr lang="en" i="0" baseline="0" strike="noStrike" sz="3950" b="0" cap="none" u="none">
                <a:solidFill>
                  <a:schemeClr val="dk1"/>
                </a:solidFill>
                <a:latin typeface="Arial"/>
                <a:ea typeface="Arial"/>
                <a:cs typeface="Arial"/>
                <a:sym typeface="Arial"/>
              </a:rPr>
              <a:t> showing up </a:t>
            </a:r>
            <a:r>
              <a:rPr lang="en" i="1" baseline="0" strike="noStrike" sz="3950" b="0" cap="none" u="none">
                <a:solidFill>
                  <a:schemeClr val="dk1"/>
                </a:solidFill>
                <a:latin typeface="Arial"/>
                <a:ea typeface="Arial"/>
                <a:cs typeface="Arial"/>
                <a:sym typeface="Arial"/>
              </a:rPr>
              <a:t>anywhere </a:t>
            </a:r>
            <a:r>
              <a:rPr lang="en" i="0" baseline="0" strike="noStrike" sz="3950" b="0" cap="none" u="none">
                <a:solidFill>
                  <a:schemeClr val="dk1"/>
                </a:solidFill>
                <a:latin typeface="Arial"/>
                <a:ea typeface="Arial"/>
                <a:cs typeface="Arial"/>
                <a:sym typeface="Arial"/>
              </a:rPr>
              <a:t>in librarything.  </a:t>
            </a:r>
            <a:r>
              <a:rPr lang="en" sz="3950"/>
              <a:t>W</a:t>
            </a:r>
            <a:r>
              <a:rPr lang="en" i="0" baseline="0" strike="noStrike" sz="3950" b="0" cap="none" u="none">
                <a:solidFill>
                  <a:schemeClr val="dk1"/>
                </a:solidFill>
                <a:latin typeface="Arial"/>
                <a:ea typeface="Arial"/>
                <a:cs typeface="Arial"/>
                <a:sym typeface="Arial"/>
              </a:rPr>
              <a:t>hat do I do?</a:t>
            </a:r>
          </a:p>
        </p:txBody>
      </p:sp>
      <p:sp>
        <p:nvSpPr>
          <p:cNvPr name="Shape 191" id="191"/>
          <p:cNvSpPr txBox="1"/>
          <p:nvPr>
            <p:ph type="body" idx="1"/>
          </p:nvPr>
        </p:nvSpPr>
        <p:spPr>
          <a:xfrm>
            <a:off y="1600200" x="457200"/>
            <a:ext cy="4525963" cx="8229600"/>
          </a:xfrm>
          <a:prstGeom prst="rect">
            <a:avLst/>
          </a:prstGeom>
          <a:noFill/>
          <a:ln>
            <a:noFill/>
          </a:ln>
        </p:spPr>
        <p:txBody>
          <a:bodyPr bIns="45700" tIns="45700" lIns="91425" anchor="t" anchorCtr="0" rIns="91425">
            <a:spAutoFit/>
          </a:bodyPr>
          <a:lstStyle/>
          <a:p>
            <a:pPr indent="-342900" marR="0" algn="l" marL="342900" rtl="0" lvl="0">
              <a:spcBef>
                <a:spcPts val="640"/>
              </a:spcBef>
              <a:buClr>
                <a:schemeClr val="dk1"/>
              </a:buClr>
              <a:buSzPct val="98958"/>
              <a:buFont typeface="Arial"/>
              <a:buChar char="•"/>
            </a:pPr>
            <a:r>
              <a:rPr lang="en"/>
              <a:t>W</a:t>
            </a:r>
            <a:r>
              <a:rPr lang="en" i="0" baseline="0" strike="noStrike" sz="3200" b="0" cap="none" u="none">
                <a:solidFill>
                  <a:schemeClr val="dk1"/>
                </a:solidFill>
                <a:latin typeface="Arial"/>
                <a:ea typeface="Arial"/>
                <a:cs typeface="Arial"/>
                <a:sym typeface="Arial"/>
              </a:rPr>
              <a:t>rite “no record” on a slip, put it in the book, and set it on a separate shelf</a:t>
            </a:r>
            <a:r>
              <a:rPr lang="en"/>
              <a:t>.</a:t>
            </a:r>
            <a:r>
              <a:rPr lang="en" i="0" baseline="0" strike="noStrike" sz="3200" b="0" cap="none" u="none">
                <a:solidFill>
                  <a:schemeClr val="dk1"/>
                </a:solidFill>
                <a:latin typeface="Arial"/>
                <a:ea typeface="Arial"/>
                <a:cs typeface="Arial"/>
                <a:sym typeface="Arial"/>
              </a:rPr>
              <a:t> Better luck next time!</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195" id="195"/>
        <p:cNvGrpSpPr/>
        <p:nvPr/>
      </p:nvGrpSpPr>
      <p:grpSpPr>
        <a:xfrm>
          <a:off y="0" x="0"/>
          <a:ext cy="0" cx="0"/>
          <a:chOff y="0" x="0"/>
          <a:chExt cy="0" cx="0"/>
        </a:xfrm>
      </p:grpSpPr>
      <p:sp>
        <p:nvSpPr>
          <p:cNvPr name="Shape 196" id="196"/>
          <p:cNvSpPr txBox="1"/>
          <p:nvPr/>
        </p:nvSpPr>
        <p:spPr>
          <a:xfrm>
            <a:off y="875850" x="959200"/>
            <a:ext cy="5098799" cx="7265100"/>
          </a:xfrm>
          <a:prstGeom prst="rect">
            <a:avLst/>
          </a:prstGeom>
          <a:noFill/>
        </p:spPr>
        <p:txBody>
          <a:bodyPr bIns="91425" tIns="91425" lIns="91425" anchor="t" anchorCtr="0" rIns="91425">
            <a:spAutoFit/>
          </a:bodyPr>
          <a:lstStyle/>
          <a:p>
            <a:pPr algn="ctr" rtl="0" lvl="0">
              <a:buNone/>
            </a:pPr>
            <a:r>
              <a:rPr lang="en" sz="3000">
                <a:latin typeface="Courier New"/>
                <a:ea typeface="Courier New"/>
                <a:cs typeface="Courier New"/>
                <a:sym typeface="Courier New"/>
              </a:rPr>
              <a:t>Questions?</a:t>
            </a:r>
          </a:p>
          <a:p>
            <a:r>
              <a:t/>
            </a:r>
          </a:p>
          <a:p>
            <a:pPr algn="ctr" rtl="0" lvl="0">
              <a:buNone/>
            </a:pPr>
            <a:r>
              <a:rPr lang="en" sz="3000">
                <a:latin typeface="Courier New"/>
                <a:ea typeface="Courier New"/>
                <a:cs typeface="Courier New"/>
                <a:sym typeface="Courier New"/>
              </a:rPr>
              <a:t>Ask:</a:t>
            </a:r>
          </a:p>
          <a:p>
            <a:pPr algn="ctr" rtl="0" lvl="0">
              <a:buNone/>
            </a:pPr>
            <a:r>
              <a:rPr lang="en" sz="3000">
                <a:latin typeface="Courier New"/>
                <a:ea typeface="Courier New"/>
                <a:cs typeface="Courier New"/>
                <a:sym typeface="Courier New"/>
              </a:rPr>
              <a:t>April Parker</a:t>
            </a:r>
          </a:p>
          <a:p>
            <a:pPr algn="ctr" rtl="0" lvl="0">
              <a:buNone/>
            </a:pPr>
            <a:r>
              <a:rPr lang="en" sz="3000">
                <a:latin typeface="Courier New"/>
                <a:ea typeface="Courier New"/>
                <a:cs typeface="Courier New"/>
                <a:sym typeface="Courier New"/>
              </a:rPr>
              <a:t>a_parke2@uncg.edu</a:t>
            </a:r>
          </a:p>
          <a:p>
            <a:pPr algn="ctr">
              <a:buNone/>
            </a:pPr>
            <a:r>
              <a:rPr lang="en" sz="3000">
                <a:latin typeface="Courier New"/>
                <a:ea typeface="Courier New"/>
                <a:cs typeface="Courier New"/>
                <a:sym typeface="Courier New"/>
              </a:rPr>
              <a:t>862-588-1521</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103" id="103"/>
        <p:cNvGrpSpPr/>
        <p:nvPr/>
      </p:nvGrpSpPr>
      <p:grpSpPr>
        <a:xfrm>
          <a:off y="0" x="0"/>
          <a:ext cy="0" cx="0"/>
          <a:chOff y="0" x="0"/>
          <a:chExt cy="0" cx="0"/>
        </a:xfrm>
      </p:grpSpPr>
      <p:sp>
        <p:nvSpPr>
          <p:cNvPr name="Shape 104" id="104"/>
          <p:cNvSpPr txBox="1"/>
          <p:nvPr>
            <p:ph type="ctrTitle"/>
          </p:nvPr>
        </p:nvSpPr>
        <p:spPr>
          <a:xfrm>
            <a:off y="660400" x="685800"/>
            <a:ext cy="1470024" cx="7772400"/>
          </a:xfrm>
          <a:prstGeom prst="rect">
            <a:avLst/>
          </a:prstGeom>
          <a:noFill/>
          <a:ln>
            <a:noFill/>
          </a:ln>
        </p:spPr>
        <p:txBody>
          <a:bodyPr bIns="45700" tIns="45700" lIns="91425" anchor="ctr" anchorCtr="0" rIns="91425">
            <a:spAutoFit/>
          </a:bodyPr>
          <a:lstStyle/>
          <a:p>
            <a:pPr indent="0" marR="0" algn="ctr" marL="0" rtl="0" lvl="0">
              <a:spcBef>
                <a:spcPts val="0"/>
              </a:spcBef>
              <a:buClr>
                <a:schemeClr val="dk1"/>
              </a:buClr>
              <a:buSzPct val="25000"/>
              <a:buFont typeface="Arial"/>
              <a:buNone/>
            </a:pPr>
            <a:r>
              <a:rPr lang="en" i="0" baseline="0" strike="noStrike" sz="4000" b="0" cap="none" u="none">
                <a:solidFill>
                  <a:schemeClr val="dk1"/>
                </a:solidFill>
                <a:latin typeface="Arial"/>
                <a:ea typeface="Arial"/>
                <a:cs typeface="Arial"/>
                <a:sym typeface="Arial"/>
              </a:rPr>
              <a:t>1. go to: www.librarything.com</a:t>
            </a:r>
            <a:br>
              <a:rPr lang="en" i="0" baseline="0" strike="noStrike" sz="4000" b="0" cap="none" u="none">
                <a:solidFill>
                  <a:schemeClr val="dk1"/>
                </a:solidFill>
                <a:latin typeface="Arial"/>
                <a:ea typeface="Arial"/>
                <a:cs typeface="Arial"/>
                <a:sym typeface="Arial"/>
              </a:rPr>
            </a:br>
            <a:r>
              <a:rPr lang="en" i="0" baseline="0" strike="noStrike" sz="4000" b="0" cap="none" u="none">
                <a:solidFill>
                  <a:schemeClr val="dk1"/>
                </a:solidFill>
                <a:latin typeface="Arial"/>
                <a:ea typeface="Arial"/>
                <a:cs typeface="Arial"/>
                <a:sym typeface="Arial"/>
              </a:rPr>
              <a:t>2. log in</a:t>
            </a:r>
          </a:p>
        </p:txBody>
      </p:sp>
      <p:sp>
        <p:nvSpPr>
          <p:cNvPr name="Shape 105" id="105"/>
          <p:cNvSpPr txBox="1"/>
          <p:nvPr>
            <p:ph type="subTitle" idx="1"/>
          </p:nvPr>
        </p:nvSpPr>
        <p:spPr>
          <a:xfrm>
            <a:off y="3886200" x="1371600"/>
            <a:ext cy="1752600" cx="6400799"/>
          </a:xfrm>
          <a:prstGeom prst="rect">
            <a:avLst/>
          </a:prstGeom>
          <a:noFill/>
          <a:ln>
            <a:noFill/>
          </a:ln>
        </p:spPr>
        <p:txBody>
          <a:bodyPr bIns="45700" tIns="45700" lIns="91425" anchor="t" anchorCtr="0" rIns="91425">
            <a:spAutoFit/>
          </a:bodyPr>
          <a:lstStyle/>
          <a:p/>
        </p:txBody>
      </p:sp>
      <p:sp>
        <p:nvSpPr>
          <p:cNvPr name="Shape 106" id="106"/>
          <p:cNvSpPr/>
          <p:nvPr/>
        </p:nvSpPr>
        <p:spPr>
          <a:xfrm>
            <a:off y="1744601" x="538560"/>
            <a:ext cy="4874338" cx="7919640"/>
          </a:xfrm>
          <a:prstGeom prst="rect">
            <a:avLst/>
          </a:prstGeom>
          <a:blipFill>
            <a:blip r:embed="rId3"/>
            <a:stretch>
              <a:fillRect/>
            </a:stretch>
          </a:blipFill>
        </p:spPr>
      </p:sp>
      <p:sp>
        <p:nvSpPr>
          <p:cNvPr name="Shape 107" id="107"/>
          <p:cNvSpPr/>
          <p:nvPr/>
        </p:nvSpPr>
        <p:spPr>
          <a:xfrm>
            <a:off y="3833301" x="2689410"/>
            <a:ext cy="237564" cx="1030941"/>
          </a:xfrm>
          <a:prstGeom prst="leftArrow">
            <a:avLst>
              <a:gd name="adj1" fmla="val 50000"/>
              <a:gd name="adj2" fmla="val 50000"/>
            </a:avLst>
          </a:prstGeom>
          <a:gradFill>
            <a:gsLst>
              <a:gs pos="0">
                <a:srgbClr val="D23F3B"/>
              </a:gs>
              <a:gs pos="100000">
                <a:srgbClr val="FFC2BF"/>
              </a:gs>
            </a:gsLst>
            <a:lin scaled="0" ang="16200000"/>
          </a:gradFill>
          <a:ln w="9525" cap="flat">
            <a:solidFill>
              <a:srgbClr val="BE4B48"/>
            </a:solidFill>
            <a:prstDash val="solid"/>
            <a:round/>
            <a:headEnd len="med" type="none" w="med"/>
            <a:tailEnd len="med" type="none" w="med"/>
          </a:ln>
        </p:spPr>
        <p:txBody>
          <a:bodyPr bIns="45700" tIns="45700" lIns="91425" anchor="ctr" anchorCtr="0" rIns="91425">
            <a:spAutoFit/>
          </a:bodyPr>
          <a:lstStyle/>
          <a:p/>
        </p:txBody>
      </p:sp>
      <p:sp>
        <p:nvSpPr>
          <p:cNvPr name="Shape 108" id="108"/>
          <p:cNvSpPr/>
          <p:nvPr/>
        </p:nvSpPr>
        <p:spPr>
          <a:xfrm>
            <a:off y="4124137" x="2689410"/>
            <a:ext cy="238311" cx="1030941"/>
          </a:xfrm>
          <a:prstGeom prst="leftArrow">
            <a:avLst>
              <a:gd name="adj1" fmla="val 50000"/>
              <a:gd name="adj2" fmla="val 50000"/>
            </a:avLst>
          </a:prstGeom>
          <a:gradFill>
            <a:gsLst>
              <a:gs pos="0">
                <a:srgbClr val="D23F3B"/>
              </a:gs>
              <a:gs pos="100000">
                <a:srgbClr val="FFC2BF"/>
              </a:gs>
            </a:gsLst>
            <a:lin scaled="0" ang="16200000"/>
          </a:gradFill>
          <a:ln w="9525" cap="flat">
            <a:solidFill>
              <a:srgbClr val="BE4B48"/>
            </a:solidFill>
            <a:prstDash val="solid"/>
            <a:round/>
            <a:headEnd len="med" type="none" w="med"/>
            <a:tailEnd len="med" type="none" w="med"/>
          </a:ln>
        </p:spPr>
        <p:txBody>
          <a:bodyPr bIns="45700" tIns="45700" lIns="91425" anchor="ctr" anchorCtr="0" rIns="91425">
            <a:spAutoFit/>
          </a:bodyPr>
          <a:lstStyle/>
          <a:p/>
        </p:txBody>
      </p:sp>
      <p:sp>
        <p:nvSpPr>
          <p:cNvPr name="Shape 109" id="109"/>
          <p:cNvSpPr txBox="1"/>
          <p:nvPr/>
        </p:nvSpPr>
        <p:spPr>
          <a:xfrm>
            <a:off y="3754805" x="3720353"/>
            <a:ext cy="400109" cx="2435413"/>
          </a:xfrm>
          <a:prstGeom prst="rect">
            <a:avLst/>
          </a:prstGeom>
          <a:noFill/>
          <a:ln>
            <a:noFill/>
          </a:ln>
        </p:spPr>
        <p:txBody>
          <a:bodyPr bIns="45700" tIns="45700" lIns="91425" anchor="t" anchorCtr="0" rIns="91425">
            <a:spAutoFit/>
          </a:bodyPr>
          <a:lstStyle/>
          <a:p/>
        </p:txBody>
      </p:sp>
      <p:sp>
        <p:nvSpPr>
          <p:cNvPr name="Shape 110" id="110"/>
          <p:cNvSpPr txBox="1"/>
          <p:nvPr/>
        </p:nvSpPr>
        <p:spPr>
          <a:xfrm>
            <a:off y="4070866" x="3720353"/>
            <a:ext cy="400109" cx="2435413"/>
          </a:xfrm>
          <a:prstGeom prst="rect">
            <a:avLst/>
          </a:prstGeom>
          <a:noFill/>
          <a:ln>
            <a:noFill/>
          </a:ln>
        </p:spPr>
        <p:txBody>
          <a:bodyPr bIns="45700" tIns="45700" lIns="91425" anchor="t" anchorCtr="0" rIns="91425">
            <a:spAutoFit/>
          </a:bodyPr>
          <a:lstStyle/>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114" id="114"/>
        <p:cNvGrpSpPr/>
        <p:nvPr/>
      </p:nvGrpSpPr>
      <p:grpSpPr>
        <a:xfrm>
          <a:off y="0" x="0"/>
          <a:ext cy="0" cx="0"/>
          <a:chOff y="0" x="0"/>
          <a:chExt cy="0" cx="0"/>
        </a:xfrm>
      </p:grpSpPr>
      <p:sp>
        <p:nvSpPr>
          <p:cNvPr name="Shape 115" id="115"/>
          <p:cNvSpPr txBox="1"/>
          <p:nvPr>
            <p:ph type="ctrTitle"/>
          </p:nvPr>
        </p:nvSpPr>
        <p:spPr>
          <a:xfrm>
            <a:off y="448235" x="685800"/>
            <a:ext cy="1060824" cx="7772400"/>
          </a:xfrm>
          <a:prstGeom prst="rect">
            <a:avLst/>
          </a:prstGeom>
          <a:noFill/>
          <a:ln>
            <a:noFill/>
          </a:ln>
        </p:spPr>
        <p:txBody>
          <a:bodyPr bIns="45700" tIns="45700" lIns="91425" anchor="ctr" anchorCtr="0" rIns="91425">
            <a:spAutoFit/>
          </a:bodyPr>
          <a:lstStyle/>
          <a:p>
            <a:pPr indent="0" marR="0" algn="ctr" marL="0" rtl="0" lvl="0">
              <a:spcBef>
                <a:spcPts val="0"/>
              </a:spcBef>
              <a:buClr>
                <a:schemeClr val="dk1"/>
              </a:buClr>
              <a:buSzPct val="25000"/>
              <a:buFont typeface="Arial"/>
              <a:buNone/>
            </a:pPr>
            <a:r>
              <a:rPr lang="en" i="0" baseline="0" strike="noStrike" sz="4400" b="0" cap="none" u="none">
                <a:solidFill>
                  <a:schemeClr val="dk1"/>
                </a:solidFill>
                <a:latin typeface="Arial"/>
                <a:ea typeface="Arial"/>
                <a:cs typeface="Arial"/>
                <a:sym typeface="Arial"/>
              </a:rPr>
              <a:t>open the “</a:t>
            </a:r>
            <a:r>
              <a:rPr lang="en"/>
              <a:t>A</a:t>
            </a:r>
            <a:r>
              <a:rPr lang="en" i="0" baseline="0" strike="noStrike" sz="4400" b="0" cap="none" u="none">
                <a:solidFill>
                  <a:schemeClr val="dk1"/>
                </a:solidFill>
                <a:latin typeface="Arial"/>
                <a:ea typeface="Arial"/>
                <a:cs typeface="Arial"/>
                <a:sym typeface="Arial"/>
              </a:rPr>
              <a:t>dd </a:t>
            </a:r>
            <a:r>
              <a:rPr lang="en"/>
              <a:t>B</a:t>
            </a:r>
            <a:r>
              <a:rPr lang="en" i="0" baseline="0" strike="noStrike" sz="4400" b="0" cap="none" u="none">
                <a:solidFill>
                  <a:schemeClr val="dk1"/>
                </a:solidFill>
                <a:latin typeface="Arial"/>
                <a:ea typeface="Arial"/>
                <a:cs typeface="Arial"/>
                <a:sym typeface="Arial"/>
              </a:rPr>
              <a:t>ooks” tab</a:t>
            </a:r>
          </a:p>
        </p:txBody>
      </p:sp>
      <p:sp>
        <p:nvSpPr>
          <p:cNvPr name="Shape 116" id="116"/>
          <p:cNvSpPr txBox="1"/>
          <p:nvPr>
            <p:ph type="subTitle" idx="1"/>
          </p:nvPr>
        </p:nvSpPr>
        <p:spPr>
          <a:xfrm>
            <a:off y="3886200" x="1371600"/>
            <a:ext cy="1752600" cx="6400799"/>
          </a:xfrm>
          <a:prstGeom prst="rect">
            <a:avLst/>
          </a:prstGeom>
          <a:noFill/>
          <a:ln>
            <a:noFill/>
          </a:ln>
        </p:spPr>
        <p:txBody>
          <a:bodyPr bIns="45700" tIns="45700" lIns="91425" anchor="t" anchorCtr="0" rIns="91425">
            <a:spAutoFit/>
          </a:bodyPr>
          <a:lstStyle/>
          <a:p/>
        </p:txBody>
      </p:sp>
      <p:sp>
        <p:nvSpPr>
          <p:cNvPr name="Shape 117" id="117"/>
          <p:cNvSpPr/>
          <p:nvPr/>
        </p:nvSpPr>
        <p:spPr>
          <a:xfrm>
            <a:off y="1410336" x="0"/>
            <a:ext cy="4625899" cx="9143999"/>
          </a:xfrm>
          <a:prstGeom prst="rect">
            <a:avLst/>
          </a:prstGeom>
          <a:blipFill>
            <a:blip r:embed="rId3"/>
            <a:stretch>
              <a:fillRect/>
            </a:stretch>
          </a:blipFill>
        </p:spPr>
      </p:sp>
      <p:sp>
        <p:nvSpPr>
          <p:cNvPr name="Shape 118" id="118"/>
          <p:cNvSpPr/>
          <p:nvPr/>
        </p:nvSpPr>
        <p:spPr>
          <a:xfrm>
            <a:off y="2106706" x="1643528"/>
            <a:ext cy="843900" cx="429899"/>
          </a:xfrm>
          <a:prstGeom prst="upArrow">
            <a:avLst>
              <a:gd name="adj1" fmla="val 50000"/>
              <a:gd name="adj2" fmla="val 50000"/>
            </a:avLst>
          </a:prstGeom>
          <a:gradFill>
            <a:gsLst>
              <a:gs pos="0">
                <a:srgbClr val="D23F3B"/>
              </a:gs>
              <a:gs pos="100000">
                <a:srgbClr val="FFC2BF"/>
              </a:gs>
            </a:gsLst>
            <a:lin scaled="0" ang="16200000"/>
          </a:gradFill>
          <a:ln w="9525" cap="flat">
            <a:solidFill>
              <a:srgbClr val="BE4B48"/>
            </a:solidFill>
            <a:prstDash val="solid"/>
            <a:round/>
            <a:headEnd len="med" type="none" w="med"/>
            <a:tailEnd len="med" type="none" w="med"/>
          </a:ln>
        </p:spPr>
        <p:txBody>
          <a:bodyPr bIns="45700" tIns="45700" lIns="91425" anchor="ctr" anchorCtr="0" rIns="91425">
            <a:spAutoFit/>
          </a:bodyPr>
          <a:lstStyle/>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122" id="122"/>
        <p:cNvGrpSpPr/>
        <p:nvPr/>
      </p:nvGrpSpPr>
      <p:grpSpPr>
        <a:xfrm>
          <a:off y="0" x="0"/>
          <a:ext cy="0" cx="0"/>
          <a:chOff y="0" x="0"/>
          <a:chExt cy="0" cx="0"/>
        </a:xfrm>
      </p:grpSpPr>
      <p:sp>
        <p:nvSpPr>
          <p:cNvPr name="Shape 123" id="123"/>
          <p:cNvSpPr txBox="1"/>
          <p:nvPr>
            <p:ph type="ctrTitle"/>
          </p:nvPr>
        </p:nvSpPr>
        <p:spPr>
          <a:xfrm>
            <a:off y="433293" x="685800"/>
            <a:ext cy="1470024" cx="7772400"/>
          </a:xfrm>
          <a:prstGeom prst="rect">
            <a:avLst/>
          </a:prstGeom>
          <a:noFill/>
          <a:ln>
            <a:noFill/>
          </a:ln>
        </p:spPr>
        <p:txBody>
          <a:bodyPr bIns="45700" tIns="45700" lIns="91425" anchor="ctr" anchorCtr="0" rIns="91425">
            <a:spAutoFit/>
          </a:bodyPr>
          <a:lstStyle/>
          <a:p>
            <a:pPr indent="0" marR="0" algn="ctr" marL="0" rtl="0" lvl="0">
              <a:spcBef>
                <a:spcPts val="0"/>
              </a:spcBef>
              <a:buClr>
                <a:schemeClr val="dk1"/>
              </a:buClr>
              <a:buSzPct val="25000"/>
              <a:buFont typeface="Arial"/>
              <a:buNone/>
            </a:pPr>
            <a:r>
              <a:rPr lang="en"/>
              <a:t>F</a:t>
            </a:r>
            <a:r>
              <a:rPr lang="en" i="0" baseline="0" strike="noStrike" sz="4400" b="0" cap="none" u="none">
                <a:solidFill>
                  <a:schemeClr val="dk1"/>
                </a:solidFill>
                <a:latin typeface="Arial"/>
                <a:ea typeface="Arial"/>
                <a:cs typeface="Arial"/>
                <a:sym typeface="Arial"/>
              </a:rPr>
              <a:t>ind your book on the shelf!</a:t>
            </a:r>
            <a:r>
              <a:rPr lang="en"/>
              <a:t>T</a:t>
            </a:r>
            <a:r>
              <a:rPr lang="en" i="0" baseline="0" strike="noStrike" sz="4400" b="0" cap="none" u="none">
                <a:solidFill>
                  <a:schemeClr val="dk1"/>
                </a:solidFill>
                <a:latin typeface="Arial"/>
                <a:ea typeface="Arial"/>
                <a:cs typeface="Arial"/>
                <a:sym typeface="Arial"/>
              </a:rPr>
              <a:t>hen find its digital record!</a:t>
            </a:r>
          </a:p>
        </p:txBody>
      </p:sp>
      <p:sp>
        <p:nvSpPr>
          <p:cNvPr name="Shape 124" id="124"/>
          <p:cNvSpPr txBox="1"/>
          <p:nvPr>
            <p:ph type="subTitle" idx="1"/>
          </p:nvPr>
        </p:nvSpPr>
        <p:spPr>
          <a:xfrm>
            <a:off y="3886200" x="1371600"/>
            <a:ext cy="1752600" cx="6400799"/>
          </a:xfrm>
          <a:prstGeom prst="rect">
            <a:avLst/>
          </a:prstGeom>
          <a:noFill/>
          <a:ln>
            <a:noFill/>
          </a:ln>
        </p:spPr>
        <p:txBody>
          <a:bodyPr bIns="45700" tIns="45700" lIns="91425" anchor="t" anchorCtr="0" rIns="91425">
            <a:spAutoFit/>
          </a:bodyPr>
          <a:lstStyle/>
          <a:p/>
        </p:txBody>
      </p:sp>
      <p:sp>
        <p:nvSpPr>
          <p:cNvPr name="Shape 125" id="125"/>
          <p:cNvSpPr/>
          <p:nvPr/>
        </p:nvSpPr>
        <p:spPr>
          <a:xfrm>
            <a:off y="1903318" x="0"/>
            <a:ext cy="4451471" cx="9144000"/>
          </a:xfrm>
          <a:prstGeom prst="rect">
            <a:avLst/>
          </a:prstGeom>
          <a:blipFill>
            <a:blip r:embed="rId3"/>
            <a:stretch>
              <a:fillRect/>
            </a:stretch>
          </a:blipFill>
        </p:spPr>
      </p:sp>
      <p:sp>
        <p:nvSpPr>
          <p:cNvPr name="Shape 126" id="126"/>
          <p:cNvSpPr/>
          <p:nvPr/>
        </p:nvSpPr>
        <p:spPr>
          <a:xfrm>
            <a:off y="5774764" x="1673411"/>
            <a:ext cy="224117" cx="941293"/>
          </a:xfrm>
          <a:prstGeom prst="leftArrow">
            <a:avLst>
              <a:gd name="adj1" fmla="val 50000"/>
              <a:gd name="adj2" fmla="val 50000"/>
            </a:avLst>
          </a:prstGeom>
          <a:gradFill>
            <a:gsLst>
              <a:gs pos="0">
                <a:srgbClr val="D23F3B"/>
              </a:gs>
              <a:gs pos="100000">
                <a:srgbClr val="FFC2BF"/>
              </a:gs>
            </a:gsLst>
            <a:lin scaled="0" ang="16200000"/>
          </a:gradFill>
          <a:ln w="9525" cap="flat">
            <a:solidFill>
              <a:srgbClr val="BE4B48"/>
            </a:solidFill>
            <a:prstDash val="solid"/>
            <a:round/>
            <a:headEnd len="med" type="none" w="med"/>
            <a:tailEnd len="med" type="none" w="med"/>
          </a:ln>
        </p:spPr>
        <p:txBody>
          <a:bodyPr bIns="45700" tIns="45700" lIns="91425" anchor="ctr" anchorCtr="0" rIns="91425">
            <a:spAutoFit/>
          </a:bodyPr>
          <a:lstStyle/>
          <a:p/>
        </p:txBody>
      </p:sp>
      <p:sp>
        <p:nvSpPr>
          <p:cNvPr name="Shape 127" id="127"/>
          <p:cNvSpPr/>
          <p:nvPr/>
        </p:nvSpPr>
        <p:spPr>
          <a:xfrm rot="1766201">
            <a:off y="3376705" x="2360706"/>
            <a:ext cy="298822" cx="776940"/>
          </a:xfrm>
          <a:prstGeom prst="leftArrow">
            <a:avLst>
              <a:gd name="adj1" fmla="val 50000"/>
              <a:gd name="adj2" fmla="val 50000"/>
            </a:avLst>
          </a:prstGeom>
          <a:gradFill>
            <a:gsLst>
              <a:gs pos="0">
                <a:srgbClr val="D23F3B"/>
              </a:gs>
              <a:gs pos="100000">
                <a:srgbClr val="FFC2BF"/>
              </a:gs>
            </a:gsLst>
            <a:lin scaled="0" ang="16200000"/>
          </a:gradFill>
          <a:ln w="9525" cap="flat">
            <a:solidFill>
              <a:srgbClr val="BE4B48"/>
            </a:solidFill>
            <a:prstDash val="solid"/>
            <a:round/>
            <a:headEnd len="med" type="none" w="med"/>
            <a:tailEnd len="med" type="none" w="med"/>
          </a:ln>
        </p:spPr>
        <p:txBody>
          <a:bodyPr bIns="45700" tIns="45700" lIns="91425" anchor="ctr" anchorCtr="0" rIns="91425">
            <a:spAutoFit/>
          </a:bodyPr>
          <a:lstStyle/>
          <a:p/>
        </p:txBody>
      </p:sp>
      <p:sp>
        <p:nvSpPr>
          <p:cNvPr name="Shape 128" id="128"/>
          <p:cNvSpPr txBox="1"/>
          <p:nvPr/>
        </p:nvSpPr>
        <p:spPr>
          <a:xfrm>
            <a:off y="5893125" x="1725706"/>
            <a:ext cy="923329" cx="2823882"/>
          </a:xfrm>
          <a:prstGeom prst="rect">
            <a:avLst/>
          </a:prstGeom>
          <a:noFill/>
          <a:ln>
            <a:noFill/>
          </a:ln>
        </p:spPr>
        <p:txBody>
          <a:bodyPr bIns="45700" tIns="45700" lIns="91425" anchor="t" anchorCtr="0" rIns="91425">
            <a:spAutoFit/>
          </a:bodyPr>
          <a:lstStyle/>
          <a:p>
            <a:pPr indent="0" marR="0" algn="l" marL="0" rtl="0" lvl="0">
              <a:buSzPct val="25000"/>
              <a:buNone/>
            </a:pPr>
            <a:r>
              <a:rPr lang="en" i="0" baseline="0" strike="noStrike" sz="1800" b="0" cap="none" u="none">
                <a:solidFill>
                  <a:schemeClr val="dk1"/>
                </a:solidFill>
                <a:latin typeface="Arial"/>
                <a:ea typeface="Arial"/>
                <a:cs typeface="Arial"/>
                <a:sym typeface="Arial"/>
              </a:rPr>
              <a:t>make sure you’re searching the Library of Congress catalog</a:t>
            </a:r>
          </a:p>
        </p:txBody>
      </p:sp>
      <p:sp>
        <p:nvSpPr>
          <p:cNvPr name="Shape 129" id="129"/>
          <p:cNvSpPr txBox="1"/>
          <p:nvPr/>
        </p:nvSpPr>
        <p:spPr>
          <a:xfrm>
            <a:off y="3675528" x="2360707"/>
            <a:ext cy="1477328" cx="2136587"/>
          </a:xfrm>
          <a:prstGeom prst="rect">
            <a:avLst/>
          </a:prstGeom>
          <a:noFill/>
          <a:ln>
            <a:noFill/>
          </a:ln>
        </p:spPr>
        <p:txBody>
          <a:bodyPr bIns="45700" tIns="45700" lIns="91425" anchor="t" anchorCtr="0" rIns="91425">
            <a:spAutoFit/>
          </a:bodyPr>
          <a:lstStyle/>
          <a:p>
            <a:pPr indent="0" marR="0" algn="l" marL="0" rtl="0" lvl="0">
              <a:buSzPct val="25000"/>
              <a:buNone/>
            </a:pPr>
            <a:r>
              <a:rPr lang="en" i="0" baseline="0" strike="noStrike" sz="1800" b="0" cap="none" u="none">
                <a:solidFill>
                  <a:schemeClr val="dk1"/>
                </a:solidFill>
                <a:latin typeface="Arial"/>
                <a:ea typeface="Arial"/>
                <a:cs typeface="Arial"/>
                <a:sym typeface="Arial"/>
              </a:rPr>
              <a:t>type in the book’s title and/or author for best results (ISBNs are a little less reliable)</a:t>
            </a:r>
          </a:p>
        </p:txBody>
      </p:sp>
      <p:sp>
        <p:nvSpPr>
          <p:cNvPr name="Shape 130" id="130"/>
          <p:cNvSpPr txBox="1"/>
          <p:nvPr/>
        </p:nvSpPr>
        <p:spPr>
          <a:xfrm>
            <a:off y="5128433" x="1946088"/>
            <a:ext cy="646331" cx="2383118"/>
          </a:xfrm>
          <a:prstGeom prst="rect">
            <a:avLst/>
          </a:prstGeom>
          <a:noFill/>
          <a:ln>
            <a:noFill/>
          </a:ln>
        </p:spPr>
        <p:txBody>
          <a:bodyPr bIns="45700" tIns="45700" lIns="91425" anchor="t" anchorCtr="0" rIns="91425">
            <a:spAutoFit/>
          </a:bodyPr>
          <a:lstStyle/>
          <a:p>
            <a:pPr indent="0" marR="0" algn="l" marL="0" rtl="0" lvl="0">
              <a:buSzPct val="25000"/>
              <a:buNone/>
            </a:pPr>
            <a:r>
              <a:rPr lang="en" i="0" baseline="0" strike="noStrike" sz="1800" b="0" cap="none" u="none">
                <a:solidFill>
                  <a:schemeClr val="dk1"/>
                </a:solidFill>
                <a:latin typeface="Arial"/>
                <a:ea typeface="Arial"/>
                <a:cs typeface="Arial"/>
                <a:sym typeface="Arial"/>
              </a:rPr>
              <a:t>…but before you click “search”…</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134" id="134"/>
        <p:cNvGrpSpPr/>
        <p:nvPr/>
      </p:nvGrpSpPr>
      <p:grpSpPr>
        <a:xfrm>
          <a:off y="0" x="0"/>
          <a:ext cy="0" cx="0"/>
          <a:chOff y="0" x="0"/>
          <a:chExt cy="0" cx="0"/>
        </a:xfrm>
      </p:grpSpPr>
      <p:sp>
        <p:nvSpPr>
          <p:cNvPr name="Shape 135" id="135"/>
          <p:cNvSpPr txBox="1"/>
          <p:nvPr>
            <p:ph type="ctrTitle"/>
          </p:nvPr>
        </p:nvSpPr>
        <p:spPr>
          <a:xfrm>
            <a:off y="122960" x="685800"/>
            <a:ext cy="1296299" cx="7772400"/>
          </a:xfrm>
          <a:prstGeom prst="rect">
            <a:avLst/>
          </a:prstGeom>
          <a:noFill/>
          <a:ln>
            <a:noFill/>
          </a:ln>
        </p:spPr>
        <p:txBody>
          <a:bodyPr bIns="45700" tIns="45700" lIns="91425" anchor="ctr" anchorCtr="0" rIns="91425">
            <a:spAutoFit/>
          </a:bodyPr>
          <a:lstStyle/>
          <a:p>
            <a:pPr indent="0" marR="0" algn="ctr" marL="0" rtl="0" lvl="0">
              <a:spcBef>
                <a:spcPts val="0"/>
              </a:spcBef>
              <a:buClr>
                <a:schemeClr val="dk1"/>
              </a:buClr>
              <a:buSzPct val="25000"/>
              <a:buFont typeface="Arial"/>
              <a:buNone/>
            </a:pPr>
            <a:r>
              <a:rPr lang="en" sz="3200"/>
              <a:t>O</a:t>
            </a:r>
            <a:r>
              <a:rPr lang="en" i="0" baseline="0" strike="noStrike" sz="3200" b="0" cap="none" u="none">
                <a:solidFill>
                  <a:schemeClr val="dk1"/>
                </a:solidFill>
                <a:latin typeface="Arial"/>
                <a:ea typeface="Arial"/>
                <a:cs typeface="Arial"/>
                <a:sym typeface="Arial"/>
              </a:rPr>
              <a:t>nce </a:t>
            </a:r>
            <a:r>
              <a:rPr lang="en" sz="3200"/>
              <a:t>you've</a:t>
            </a:r>
            <a:r>
              <a:rPr lang="en" i="0" baseline="0" strike="noStrike" sz="3200" b="0" cap="none" u="none">
                <a:solidFill>
                  <a:schemeClr val="dk1"/>
                </a:solidFill>
                <a:latin typeface="Arial"/>
                <a:ea typeface="Arial"/>
                <a:cs typeface="Arial"/>
                <a:sym typeface="Arial"/>
              </a:rPr>
              <a:t> searched, potential matches will show up on the right side of the screen</a:t>
            </a:r>
          </a:p>
        </p:txBody>
      </p:sp>
      <p:sp>
        <p:nvSpPr>
          <p:cNvPr name="Shape 136" id="136"/>
          <p:cNvSpPr txBox="1"/>
          <p:nvPr>
            <p:ph type="subTitle" idx="1"/>
          </p:nvPr>
        </p:nvSpPr>
        <p:spPr>
          <a:xfrm>
            <a:off y="3886200" x="1371600"/>
            <a:ext cy="1752600" cx="6400799"/>
          </a:xfrm>
          <a:prstGeom prst="rect">
            <a:avLst/>
          </a:prstGeom>
          <a:noFill/>
          <a:ln>
            <a:noFill/>
          </a:ln>
        </p:spPr>
        <p:txBody>
          <a:bodyPr bIns="45700" tIns="45700" lIns="91425" anchor="t" anchorCtr="0" rIns="91425">
            <a:spAutoFit/>
          </a:bodyPr>
          <a:lstStyle/>
          <a:p/>
        </p:txBody>
      </p:sp>
      <p:sp>
        <p:nvSpPr>
          <p:cNvPr name="Shape 137" id="137"/>
          <p:cNvSpPr/>
          <p:nvPr/>
        </p:nvSpPr>
        <p:spPr>
          <a:xfrm>
            <a:off y="1419412" x="0"/>
            <a:ext cy="4003666" cx="9143999"/>
          </a:xfrm>
          <a:prstGeom prst="rect">
            <a:avLst/>
          </a:prstGeom>
          <a:blipFill>
            <a:blip r:embed="rId3"/>
            <a:stretch>
              <a:fillRect/>
            </a:stretch>
          </a:blipFill>
        </p:spPr>
      </p:sp>
      <p:sp>
        <p:nvSpPr>
          <p:cNvPr name="Shape 138" id="138"/>
          <p:cNvSpPr txBox="1"/>
          <p:nvPr/>
        </p:nvSpPr>
        <p:spPr>
          <a:xfrm>
            <a:off y="5423080" x="838200"/>
            <a:ext cy="1194920" cx="7772400"/>
          </a:xfrm>
          <a:prstGeom prst="rect">
            <a:avLst/>
          </a:prstGeom>
          <a:noFill/>
          <a:ln>
            <a:noFill/>
          </a:ln>
        </p:spPr>
        <p:txBody>
          <a:bodyPr bIns="45700" tIns="45700" lIns="91425" anchor="ctr" anchorCtr="0" rIns="91425">
            <a:spAutoFit/>
          </a:bodyPr>
          <a:lstStyle/>
          <a:p>
            <a:pPr indent="0" marR="0" algn="ctr" marL="0" rtl="0" lvl="0">
              <a:lnSpc>
                <a:spcPct val="100000"/>
              </a:lnSpc>
              <a:spcBef>
                <a:spcPts val="0"/>
              </a:spcBef>
              <a:spcAft>
                <a:spcPts val="0"/>
              </a:spcAft>
              <a:buClr>
                <a:schemeClr val="dk1"/>
              </a:buClr>
              <a:buSzPct val="25000"/>
              <a:buFont typeface="Arial"/>
              <a:buNone/>
            </a:pPr>
            <a:r>
              <a:rPr lang="en" i="0" baseline="0" strike="noStrike" sz="3200" b="0" cap="none" u="none">
                <a:solidFill>
                  <a:schemeClr val="dk1"/>
                </a:solidFill>
                <a:latin typeface="Arial"/>
                <a:ea typeface="Arial"/>
                <a:cs typeface="Arial"/>
                <a:sym typeface="Arial"/>
              </a:rPr>
              <a:t>click the title that matches the item in your hand, and you’re adding it to the collection!</a:t>
            </a:r>
          </a:p>
        </p:txBody>
      </p:sp>
      <p:sp>
        <p:nvSpPr>
          <p:cNvPr name="Shape 139" id="139"/>
          <p:cNvSpPr/>
          <p:nvPr/>
        </p:nvSpPr>
        <p:spPr>
          <a:xfrm>
            <a:off y="1090705" x="6828117"/>
            <a:ext cy="1030941" cx="657410"/>
          </a:xfrm>
          <a:prstGeom prst="downArrow">
            <a:avLst>
              <a:gd name="adj1" fmla="val 50000"/>
              <a:gd name="adj2" fmla="val 50000"/>
            </a:avLst>
          </a:prstGeom>
          <a:gradFill>
            <a:gsLst>
              <a:gs pos="0">
                <a:srgbClr val="D23F3B"/>
              </a:gs>
              <a:gs pos="100000">
                <a:srgbClr val="FFC2BF"/>
              </a:gs>
            </a:gsLst>
            <a:lin scaled="0" ang="16200000"/>
          </a:gradFill>
          <a:ln w="9525" cap="flat">
            <a:solidFill>
              <a:srgbClr val="BE4B48"/>
            </a:solidFill>
            <a:prstDash val="solid"/>
            <a:round/>
            <a:headEnd len="med" type="none" w="med"/>
            <a:tailEnd len="med" type="none" w="med"/>
          </a:ln>
        </p:spPr>
        <p:txBody>
          <a:bodyPr bIns="45700" tIns="45700" lIns="91425" anchor="ctr" anchorCtr="0" rIns="91425">
            <a:spAutoFit/>
          </a:bodyPr>
          <a:lstStyle/>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143" id="143"/>
        <p:cNvGrpSpPr/>
        <p:nvPr/>
      </p:nvGrpSpPr>
      <p:grpSpPr>
        <a:xfrm>
          <a:off y="0" x="0"/>
          <a:ext cy="0" cx="0"/>
          <a:chOff y="0" x="0"/>
          <a:chExt cy="0" cx="0"/>
        </a:xfrm>
      </p:grpSpPr>
      <p:sp>
        <p:nvSpPr>
          <p:cNvPr name="Shape 144" id="144"/>
          <p:cNvSpPr txBox="1"/>
          <p:nvPr>
            <p:ph type="ctrTitle"/>
          </p:nvPr>
        </p:nvSpPr>
        <p:spPr>
          <a:xfrm>
            <a:off y="0" x="685800"/>
            <a:ext cy="1470024" cx="7772400"/>
          </a:xfrm>
          <a:prstGeom prst="rect">
            <a:avLst/>
          </a:prstGeom>
          <a:noFill/>
          <a:ln>
            <a:noFill/>
          </a:ln>
        </p:spPr>
        <p:txBody>
          <a:bodyPr bIns="45700" tIns="45700" lIns="91425" anchor="ctr" anchorCtr="0" rIns="91425">
            <a:spAutoFit/>
          </a:bodyPr>
          <a:lstStyle/>
          <a:p>
            <a:pPr indent="0" marR="0" algn="ctr" marL="0" rtl="0" lvl="0">
              <a:spcBef>
                <a:spcPts val="0"/>
              </a:spcBef>
              <a:buClr>
                <a:schemeClr val="dk1"/>
              </a:buClr>
              <a:buSzPct val="25000"/>
              <a:buFont typeface="Arial"/>
              <a:buNone/>
            </a:pPr>
            <a:r>
              <a:rPr lang="en"/>
              <a:t>O</a:t>
            </a:r>
            <a:r>
              <a:rPr lang="en" i="0" baseline="0" strike="noStrike" sz="4400" b="0" cap="none" u="none">
                <a:solidFill>
                  <a:schemeClr val="dk1"/>
                </a:solidFill>
                <a:latin typeface="Arial"/>
                <a:ea typeface="Arial"/>
                <a:cs typeface="Arial"/>
                <a:sym typeface="Arial"/>
              </a:rPr>
              <a:t>nce </a:t>
            </a:r>
            <a:r>
              <a:rPr lang="en"/>
              <a:t>you've</a:t>
            </a:r>
            <a:r>
              <a:rPr lang="en" i="0" baseline="0" strike="noStrike" sz="4400" b="0" cap="none" u="none">
                <a:solidFill>
                  <a:schemeClr val="dk1"/>
                </a:solidFill>
                <a:latin typeface="Arial"/>
                <a:ea typeface="Arial"/>
                <a:cs typeface="Arial"/>
                <a:sym typeface="Arial"/>
              </a:rPr>
              <a:t> added it to the collection, click </a:t>
            </a:r>
          </a:p>
        </p:txBody>
      </p:sp>
      <p:sp>
        <p:nvSpPr>
          <p:cNvPr name="Shape 145" id="145"/>
          <p:cNvSpPr txBox="1"/>
          <p:nvPr>
            <p:ph type="subTitle" idx="1"/>
          </p:nvPr>
        </p:nvSpPr>
        <p:spPr>
          <a:xfrm>
            <a:off y="3886200" x="1371600"/>
            <a:ext cy="1752600" cx="6400799"/>
          </a:xfrm>
          <a:prstGeom prst="rect">
            <a:avLst/>
          </a:prstGeom>
          <a:noFill/>
          <a:ln>
            <a:noFill/>
          </a:ln>
        </p:spPr>
        <p:txBody>
          <a:bodyPr bIns="45700" tIns="45700" lIns="91425" anchor="t" anchorCtr="0" rIns="91425">
            <a:spAutoFit/>
          </a:bodyPr>
          <a:lstStyle/>
          <a:p/>
        </p:txBody>
      </p:sp>
      <p:sp>
        <p:nvSpPr>
          <p:cNvPr name="Shape 146" id="146"/>
          <p:cNvSpPr/>
          <p:nvPr/>
        </p:nvSpPr>
        <p:spPr>
          <a:xfrm>
            <a:off y="2032000" x="0"/>
            <a:ext cy="4567420" cx="9143999"/>
          </a:xfrm>
          <a:prstGeom prst="rect">
            <a:avLst/>
          </a:prstGeom>
          <a:blipFill>
            <a:blip r:embed="rId3"/>
            <a:stretch>
              <a:fillRect/>
            </a:stretch>
          </a:blipFill>
        </p:spPr>
      </p:sp>
      <p:sp>
        <p:nvSpPr>
          <p:cNvPr name="Shape 147" id="147"/>
          <p:cNvSpPr/>
          <p:nvPr/>
        </p:nvSpPr>
        <p:spPr>
          <a:xfrm>
            <a:off y="1679200" x="8458200"/>
            <a:ext cy="1404470" cx="342899"/>
          </a:xfrm>
          <a:prstGeom prst="downArrow">
            <a:avLst>
              <a:gd name="adj1" fmla="val 50000"/>
              <a:gd name="adj2" fmla="val 50000"/>
            </a:avLst>
          </a:prstGeom>
          <a:gradFill>
            <a:gsLst>
              <a:gs pos="0">
                <a:srgbClr val="D23F3B"/>
              </a:gs>
              <a:gs pos="100000">
                <a:srgbClr val="FFC2BF"/>
              </a:gs>
            </a:gsLst>
            <a:lin scaled="0" ang="16200000"/>
          </a:gradFill>
          <a:ln w="9525" cap="flat">
            <a:solidFill>
              <a:srgbClr val="BE4B48"/>
            </a:solidFill>
            <a:prstDash val="solid"/>
            <a:round/>
            <a:headEnd len="med" type="none" w="med"/>
            <a:tailEnd len="med" type="none" w="med"/>
          </a:ln>
        </p:spPr>
        <p:txBody>
          <a:bodyPr bIns="45700" tIns="45700" lIns="91425" anchor="ctr" anchorCtr="0" rIns="91425">
            <a:spAutoFit/>
          </a:bodyPr>
          <a:lstStyle/>
          <a:p/>
        </p:txBody>
      </p:sp>
      <p:sp>
        <p:nvSpPr>
          <p:cNvPr name="Shape 148" id="148"/>
          <p:cNvSpPr/>
          <p:nvPr/>
        </p:nvSpPr>
        <p:spPr>
          <a:xfrm>
            <a:off y="598272" x="6589900"/>
            <a:ext cy="999477" cx="2394935"/>
          </a:xfrm>
          <a:prstGeom prst="rect">
            <a:avLst/>
          </a:prstGeom>
          <a:blipFill>
            <a:blip r:embed="rId4"/>
            <a:stretch>
              <a:fillRect/>
            </a:stretch>
          </a:blipFill>
          <a:ln>
            <a:noFill/>
          </a:ln>
        </p:spPr>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152" id="152"/>
        <p:cNvGrpSpPr/>
        <p:nvPr/>
      </p:nvGrpSpPr>
      <p:grpSpPr>
        <a:xfrm>
          <a:off y="0" x="0"/>
          <a:ext cy="0" cx="0"/>
          <a:chOff y="0" x="0"/>
          <a:chExt cy="0" cx="0"/>
        </a:xfrm>
      </p:grpSpPr>
      <p:sp>
        <p:nvSpPr>
          <p:cNvPr name="Shape 153" id="153"/>
          <p:cNvSpPr txBox="1"/>
          <p:nvPr>
            <p:ph type="ctrTitle"/>
          </p:nvPr>
        </p:nvSpPr>
        <p:spPr>
          <a:xfrm>
            <a:off y="147150" x="685800"/>
            <a:ext cy="666051" cx="7772400"/>
          </a:xfrm>
          <a:prstGeom prst="rect">
            <a:avLst/>
          </a:prstGeom>
          <a:noFill/>
          <a:ln>
            <a:noFill/>
          </a:ln>
        </p:spPr>
        <p:txBody>
          <a:bodyPr bIns="45700" tIns="45700" lIns="91425" anchor="ctr" anchorCtr="0" rIns="91425">
            <a:spAutoFit/>
          </a:bodyPr>
          <a:lstStyle/>
          <a:p>
            <a:pPr indent="0" marR="0" algn="ctr" marL="0" rtl="0" lvl="0">
              <a:spcBef>
                <a:spcPts val="0"/>
              </a:spcBef>
              <a:buClr>
                <a:schemeClr val="dk1"/>
              </a:buClr>
              <a:buSzPct val="25000"/>
              <a:buFont typeface="Arial"/>
              <a:buNone/>
            </a:pPr>
            <a:r>
              <a:rPr lang="en" sz="3200"/>
              <a:t>S</a:t>
            </a:r>
            <a:r>
              <a:rPr lang="en" i="0" baseline="0" strike="noStrike" sz="3200" b="0" cap="none" u="none">
                <a:solidFill>
                  <a:schemeClr val="dk1"/>
                </a:solidFill>
                <a:latin typeface="Arial"/>
                <a:ea typeface="Arial"/>
                <a:cs typeface="Arial"/>
                <a:sym typeface="Arial"/>
              </a:rPr>
              <a:t>croll down to find “LC classification”</a:t>
            </a:r>
          </a:p>
        </p:txBody>
      </p:sp>
      <p:sp>
        <p:nvSpPr>
          <p:cNvPr name="Shape 154" id="154"/>
          <p:cNvSpPr txBox="1"/>
          <p:nvPr>
            <p:ph type="subTitle" idx="1"/>
          </p:nvPr>
        </p:nvSpPr>
        <p:spPr>
          <a:xfrm>
            <a:off y="3886200" x="1371600"/>
            <a:ext cy="1752600" cx="6400799"/>
          </a:xfrm>
          <a:prstGeom prst="rect">
            <a:avLst/>
          </a:prstGeom>
          <a:noFill/>
          <a:ln>
            <a:noFill/>
          </a:ln>
        </p:spPr>
        <p:txBody>
          <a:bodyPr bIns="45700" tIns="45700" lIns="91425" anchor="t" anchorCtr="0" rIns="91425">
            <a:spAutoFit/>
          </a:bodyPr>
          <a:lstStyle/>
          <a:p/>
        </p:txBody>
      </p:sp>
      <p:sp>
        <p:nvSpPr>
          <p:cNvPr name="Shape 155" id="155"/>
          <p:cNvSpPr/>
          <p:nvPr/>
        </p:nvSpPr>
        <p:spPr>
          <a:xfrm>
            <a:off y="813200" x="0"/>
            <a:ext cy="3998686" cx="9143999"/>
          </a:xfrm>
          <a:prstGeom prst="rect">
            <a:avLst/>
          </a:prstGeom>
          <a:blipFill>
            <a:blip r:embed="rId3"/>
            <a:stretch>
              <a:fillRect/>
            </a:stretch>
          </a:blipFill>
        </p:spPr>
      </p:sp>
      <p:sp>
        <p:nvSpPr>
          <p:cNvPr name="Shape 156" id="156"/>
          <p:cNvSpPr txBox="1"/>
          <p:nvPr/>
        </p:nvSpPr>
        <p:spPr>
          <a:xfrm>
            <a:off y="4790491" x="433677"/>
            <a:ext cy="1817699" cx="8286299"/>
          </a:xfrm>
          <a:prstGeom prst="rect">
            <a:avLst/>
          </a:prstGeom>
          <a:noFill/>
          <a:ln>
            <a:noFill/>
          </a:ln>
        </p:spPr>
        <p:txBody>
          <a:bodyPr bIns="45700" tIns="45700" lIns="91425" anchor="t" anchorCtr="0" rIns="91425">
            <a:spAutoFit/>
          </a:bodyPr>
          <a:lstStyle/>
          <a:p>
            <a:pPr indent="0" marR="0" algn="ctr" marL="0" rtl="0" lvl="0">
              <a:buSzPct val="25000"/>
              <a:buNone/>
            </a:pPr>
            <a:r>
              <a:rPr lang="en" i="0" baseline="0" strike="noStrike" sz="3200" b="0" cap="none" u="none">
                <a:solidFill>
                  <a:schemeClr val="dk1"/>
                </a:solidFill>
                <a:latin typeface="Arial"/>
                <a:ea typeface="Arial"/>
                <a:cs typeface="Arial"/>
                <a:sym typeface="Arial"/>
              </a:rPr>
              <a:t>then write that number/letter combination down on the top part of a slip of paper, so that the classification is visible when the slip is sticking out of the book</a:t>
            </a:r>
          </a:p>
        </p:txBody>
      </p:sp>
      <p:sp>
        <p:nvSpPr>
          <p:cNvPr name="Shape 157" id="157"/>
          <p:cNvSpPr/>
          <p:nvPr/>
        </p:nvSpPr>
        <p:spPr>
          <a:xfrm>
            <a:off y="1781299" x="232327"/>
            <a:ext cy="526644" cx="1440426"/>
          </a:xfrm>
          <a:prstGeom prst="rightArrow">
            <a:avLst>
              <a:gd name="adj1" fmla="val 50000"/>
              <a:gd name="adj2" fmla="val 50000"/>
            </a:avLst>
          </a:prstGeom>
          <a:gradFill>
            <a:gsLst>
              <a:gs pos="0">
                <a:srgbClr val="D23F3B"/>
              </a:gs>
              <a:gs pos="100000">
                <a:srgbClr val="FFC2BF"/>
              </a:gs>
            </a:gsLst>
            <a:lin scaled="0" ang="16200000"/>
          </a:gradFill>
          <a:ln w="9525" cap="flat">
            <a:solidFill>
              <a:srgbClr val="BE4B48"/>
            </a:solidFill>
            <a:prstDash val="solid"/>
            <a:round/>
            <a:headEnd len="med" type="none" w="med"/>
            <a:tailEnd len="med" type="none" w="med"/>
          </a:ln>
        </p:spPr>
        <p:txBody>
          <a:bodyPr bIns="45700" tIns="45700" lIns="91425" anchor="ctr" anchorCtr="0" rIns="91425">
            <a:spAutoFit/>
          </a:bodyPr>
          <a:lstStyle/>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161" id="161"/>
        <p:cNvGrpSpPr/>
        <p:nvPr/>
      </p:nvGrpSpPr>
      <p:grpSpPr>
        <a:xfrm>
          <a:off y="0" x="0"/>
          <a:ext cy="0" cx="0"/>
          <a:chOff y="0" x="0"/>
          <a:chExt cy="0" cx="0"/>
        </a:xfrm>
      </p:grpSpPr>
      <p:sp>
        <p:nvSpPr>
          <p:cNvPr name="Shape 162" id="162"/>
          <p:cNvSpPr txBox="1"/>
          <p:nvPr>
            <p:ph type="title"/>
          </p:nvPr>
        </p:nvSpPr>
        <p:spPr>
          <a:xfrm>
            <a:off y="274637" x="457200"/>
            <a:ext cy="1143000" cx="8229600"/>
          </a:xfrm>
          <a:prstGeom prst="rect">
            <a:avLst/>
          </a:prstGeom>
          <a:noFill/>
          <a:ln>
            <a:noFill/>
          </a:ln>
        </p:spPr>
        <p:txBody>
          <a:bodyPr bIns="45700" tIns="45700" lIns="91425" anchor="ctr" anchorCtr="0" rIns="91425">
            <a:spAutoFit/>
          </a:bodyPr>
          <a:lstStyle/>
          <a:p>
            <a:pPr indent="0" marR="0" algn="ctr" marL="0" rtl="0" lvl="0">
              <a:spcBef>
                <a:spcPts val="0"/>
              </a:spcBef>
              <a:buClr>
                <a:schemeClr val="dk1"/>
              </a:buClr>
              <a:buSzPct val="25000"/>
              <a:buFont typeface="Arial"/>
              <a:buNone/>
            </a:pPr>
            <a:r>
              <a:rPr lang="en" sz="3200"/>
              <a:t>S</a:t>
            </a:r>
            <a:r>
              <a:rPr lang="en" i="0" baseline="0" strike="noStrike" sz="3200" b="0" cap="none" u="none">
                <a:solidFill>
                  <a:schemeClr val="dk1"/>
                </a:solidFill>
                <a:latin typeface="Arial"/>
                <a:ea typeface="Arial"/>
                <a:cs typeface="Arial"/>
                <a:sym typeface="Arial"/>
              </a:rPr>
              <a:t>croll back up, then click “save”!</a:t>
            </a:r>
          </a:p>
        </p:txBody>
      </p:sp>
      <p:sp>
        <p:nvSpPr>
          <p:cNvPr name="Shape 163" id="163"/>
          <p:cNvSpPr/>
          <p:nvPr/>
        </p:nvSpPr>
        <p:spPr>
          <a:xfrm>
            <a:off y="1104705" x="457200"/>
            <a:ext cy="3617644" cx="8229599"/>
          </a:xfrm>
          <a:prstGeom prst="rect">
            <a:avLst/>
          </a:prstGeom>
          <a:blipFill>
            <a:blip r:embed="rId3"/>
            <a:stretch>
              <a:fillRect/>
            </a:stretch>
          </a:blipFill>
        </p:spPr>
      </p:sp>
      <p:sp>
        <p:nvSpPr>
          <p:cNvPr name="Shape 164" id="164"/>
          <p:cNvSpPr/>
          <p:nvPr/>
        </p:nvSpPr>
        <p:spPr>
          <a:xfrm>
            <a:off y="1906708" x="2495175"/>
            <a:ext cy="776941" cx="283882"/>
          </a:xfrm>
          <a:prstGeom prst="downArrow">
            <a:avLst>
              <a:gd name="adj1" fmla="val 50000"/>
              <a:gd name="adj2" fmla="val 50000"/>
            </a:avLst>
          </a:prstGeom>
          <a:gradFill>
            <a:gsLst>
              <a:gs pos="0">
                <a:srgbClr val="D23F3B"/>
              </a:gs>
              <a:gs pos="100000">
                <a:srgbClr val="FFC2BF"/>
              </a:gs>
            </a:gsLst>
            <a:lin scaled="0" ang="16200000"/>
          </a:gradFill>
          <a:ln w="9525" cap="flat">
            <a:solidFill>
              <a:srgbClr val="BE4B48"/>
            </a:solidFill>
            <a:prstDash val="solid"/>
            <a:round/>
            <a:headEnd len="med" type="none" w="med"/>
            <a:tailEnd len="med" type="none" w="med"/>
          </a:ln>
        </p:spPr>
        <p:txBody>
          <a:bodyPr bIns="45700" tIns="45700" lIns="91425" anchor="ctr" anchorCtr="0" rIns="91425">
            <a:spAutoFit/>
          </a:bodyPr>
          <a:lstStyle/>
          <a:p/>
        </p:txBody>
      </p:sp>
      <p:sp>
        <p:nvSpPr>
          <p:cNvPr name="Shape 165" id="165"/>
          <p:cNvSpPr txBox="1"/>
          <p:nvPr/>
        </p:nvSpPr>
        <p:spPr>
          <a:xfrm>
            <a:off y="4972146" x="960284"/>
            <a:ext cy="1569660" cx="7511904"/>
          </a:xfrm>
          <a:prstGeom prst="rect">
            <a:avLst/>
          </a:prstGeom>
          <a:noFill/>
          <a:ln>
            <a:noFill/>
          </a:ln>
        </p:spPr>
        <p:txBody>
          <a:bodyPr bIns="45700" tIns="45700" lIns="91425" anchor="t" anchorCtr="0" rIns="91425">
            <a:spAutoFit/>
          </a:bodyPr>
          <a:lstStyle/>
          <a:p>
            <a:pPr indent="0" marR="0" algn="ctr" marL="0" rtl="0" lvl="0">
              <a:buSzPct val="25000"/>
              <a:buNone/>
            </a:pPr>
            <a:r>
              <a:rPr lang="en" sz="3200">
                <a:solidFill>
                  <a:schemeClr val="dk1"/>
                </a:solidFill>
              </a:rPr>
              <a:t>P</a:t>
            </a:r>
            <a:r>
              <a:rPr lang="en" i="0" baseline="0" strike="noStrike" sz="3200" b="0" cap="none" u="none">
                <a:solidFill>
                  <a:schemeClr val="dk1"/>
                </a:solidFill>
                <a:latin typeface="Arial"/>
                <a:ea typeface="Arial"/>
                <a:cs typeface="Arial"/>
                <a:sym typeface="Arial"/>
              </a:rPr>
              <a:t>ut your slip in the book, and set it aside.  </a:t>
            </a:r>
            <a:r>
              <a:rPr lang="en" sz="3200">
                <a:solidFill>
                  <a:schemeClr val="dk1"/>
                </a:solidFill>
              </a:rPr>
              <a:t>You've</a:t>
            </a:r>
            <a:r>
              <a:rPr lang="en" i="0" baseline="0" strike="noStrike" sz="3200" b="0" cap="none" u="none">
                <a:solidFill>
                  <a:schemeClr val="dk1"/>
                </a:solidFill>
                <a:latin typeface="Arial"/>
                <a:ea typeface="Arial"/>
                <a:cs typeface="Arial"/>
                <a:sym typeface="Arial"/>
              </a:rPr>
              <a:t> finished cataloging your first book.  </a:t>
            </a:r>
            <a:r>
              <a:rPr lang="en" sz="3200">
                <a:solidFill>
                  <a:schemeClr val="dk1"/>
                </a:solidFill>
              </a:rPr>
              <a:t>You're</a:t>
            </a:r>
            <a:r>
              <a:rPr lang="en" i="0" baseline="0" strike="noStrike" sz="3200" b="0" cap="none" u="none">
                <a:solidFill>
                  <a:schemeClr val="dk1"/>
                </a:solidFill>
                <a:latin typeface="Arial"/>
                <a:ea typeface="Arial"/>
                <a:cs typeface="Arial"/>
                <a:sym typeface="Arial"/>
              </a:rPr>
              <a:t> practically a librarian now.  </a:t>
            </a:r>
            <a:r>
              <a:rPr lang="en" sz="3200">
                <a:solidFill>
                  <a:schemeClr val="dk1"/>
                </a:solidFill>
              </a:rPr>
              <a:t>G</a:t>
            </a:r>
            <a:r>
              <a:rPr lang="en" i="0" baseline="0" strike="noStrike" sz="3200" b="0" cap="none" u="none">
                <a:solidFill>
                  <a:schemeClr val="dk1"/>
                </a:solidFill>
                <a:latin typeface="Arial"/>
                <a:ea typeface="Arial"/>
                <a:cs typeface="Arial"/>
                <a:sym typeface="Arial"/>
              </a:rPr>
              <a:t>o shush someone!</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169" id="169"/>
        <p:cNvGrpSpPr/>
        <p:nvPr/>
      </p:nvGrpSpPr>
      <p:grpSpPr>
        <a:xfrm>
          <a:off y="0" x="0"/>
          <a:ext cy="0" cx="0"/>
          <a:chOff y="0" x="0"/>
          <a:chExt cy="0" cx="0"/>
        </a:xfrm>
      </p:grpSpPr>
      <p:sp>
        <p:nvSpPr>
          <p:cNvPr name="Shape 170" id="170"/>
          <p:cNvSpPr txBox="1"/>
          <p:nvPr>
            <p:ph type="title"/>
          </p:nvPr>
        </p:nvSpPr>
        <p:spPr>
          <a:xfrm>
            <a:off y="274637" x="457200"/>
            <a:ext cy="1578068" cx="8229600"/>
          </a:xfrm>
          <a:prstGeom prst="rect">
            <a:avLst/>
          </a:prstGeom>
          <a:noFill/>
          <a:ln>
            <a:noFill/>
          </a:ln>
        </p:spPr>
        <p:txBody>
          <a:bodyPr bIns="45700" tIns="45700" lIns="91425" anchor="ctr" anchorCtr="0" rIns="91425">
            <a:spAutoFit/>
          </a:bodyPr>
          <a:lstStyle/>
          <a:p>
            <a:pPr indent="0" marR="0" algn="ctr" marL="0" rtl="0" lvl="0">
              <a:spcBef>
                <a:spcPts val="0"/>
              </a:spcBef>
              <a:buClr>
                <a:schemeClr val="dk1"/>
              </a:buClr>
              <a:buSzPct val="25000"/>
              <a:buFont typeface="Arial"/>
              <a:buNone/>
            </a:pPr>
            <a:r>
              <a:rPr lang="en" sz="3600"/>
              <a:t>M</a:t>
            </a:r>
            <a:r>
              <a:rPr lang="en" i="0" baseline="0" strike="noStrike" sz="3600" b="0" cap="none" u="none">
                <a:solidFill>
                  <a:schemeClr val="dk1"/>
                </a:solidFill>
                <a:latin typeface="Arial"/>
                <a:ea typeface="Arial"/>
                <a:cs typeface="Arial"/>
                <a:sym typeface="Arial"/>
              </a:rPr>
              <a:t>y book </a:t>
            </a:r>
            <a:r>
              <a:rPr lang="en" sz="3600"/>
              <a:t>doesn't</a:t>
            </a:r>
            <a:r>
              <a:rPr lang="en" i="0" baseline="0" strike="noStrike" sz="3600" b="0" cap="none" u="none">
                <a:solidFill>
                  <a:schemeClr val="dk1"/>
                </a:solidFill>
                <a:latin typeface="Arial"/>
                <a:ea typeface="Arial"/>
                <a:cs typeface="Arial"/>
                <a:sym typeface="Arial"/>
              </a:rPr>
              <a:t> have a digital cover/the digital cover </a:t>
            </a:r>
            <a:r>
              <a:rPr lang="en" sz="3600"/>
              <a:t>doesn't</a:t>
            </a:r>
            <a:r>
              <a:rPr lang="en" i="0" baseline="0" strike="noStrike" sz="3600" b="0" cap="none" u="none">
                <a:solidFill>
                  <a:schemeClr val="dk1"/>
                </a:solidFill>
                <a:latin typeface="Arial"/>
                <a:ea typeface="Arial"/>
                <a:cs typeface="Arial"/>
                <a:sym typeface="Arial"/>
              </a:rPr>
              <a:t> match the physical cover. </a:t>
            </a:r>
            <a:r>
              <a:rPr lang="en" sz="3600"/>
              <a:t>W</a:t>
            </a:r>
            <a:r>
              <a:rPr lang="en" i="0" baseline="0" strike="noStrike" sz="3600" b="0" cap="none" u="none">
                <a:solidFill>
                  <a:schemeClr val="dk1"/>
                </a:solidFill>
                <a:latin typeface="Arial"/>
                <a:ea typeface="Arial"/>
                <a:cs typeface="Arial"/>
                <a:sym typeface="Arial"/>
              </a:rPr>
              <a:t>hat do I do?</a:t>
            </a:r>
          </a:p>
        </p:txBody>
      </p:sp>
      <p:sp>
        <p:nvSpPr>
          <p:cNvPr name="Shape 171" id="171"/>
          <p:cNvSpPr txBox="1"/>
          <p:nvPr>
            <p:ph type="body" idx="1"/>
          </p:nvPr>
        </p:nvSpPr>
        <p:spPr>
          <a:xfrm>
            <a:off y="2373981" x="792000"/>
            <a:ext cy="4273499" cx="7894799"/>
          </a:xfrm>
          <a:prstGeom prst="rect">
            <a:avLst/>
          </a:prstGeom>
          <a:noFill/>
          <a:ln>
            <a:noFill/>
          </a:ln>
        </p:spPr>
        <p:txBody>
          <a:bodyPr bIns="45700" tIns="45700" lIns="91425" anchor="t" anchorCtr="0" rIns="91425">
            <a:spAutoFit/>
          </a:bodyPr>
          <a:lstStyle/>
          <a:p>
            <a:pPr indent="-342900" marR="0" algn="l" marL="342900" rtl="0" lvl="0">
              <a:spcBef>
                <a:spcPts val="640"/>
              </a:spcBef>
              <a:buClr>
                <a:schemeClr val="dk1"/>
              </a:buClr>
              <a:buSzPct val="117283"/>
              <a:buFont typeface="Arial"/>
              <a:buChar char="•"/>
            </a:pPr>
            <a:r>
              <a:rPr lang="en" i="0" baseline="0" strike="noStrike" sz="2700" b="0" cap="none" u="none">
                <a:solidFill>
                  <a:schemeClr val="dk1"/>
                </a:solidFill>
                <a:latin typeface="Arial"/>
                <a:ea typeface="Arial"/>
                <a:cs typeface="Arial"/>
                <a:sym typeface="Arial"/>
              </a:rPr>
              <a:t>Click “change cover” (on the left side of the page).  See if your cover appears as an option.  If so, click on it and save!  If not…</a:t>
            </a:r>
          </a:p>
          <a:p>
            <a:pPr indent="-342900" marR="0" algn="l" marL="342900" rtl="0" lvl="0">
              <a:spcBef>
                <a:spcPts val="640"/>
              </a:spcBef>
              <a:buClr>
                <a:schemeClr val="dk1"/>
              </a:buClr>
              <a:buSzPct val="117283"/>
              <a:buFont typeface="Arial"/>
              <a:buChar char="•"/>
            </a:pPr>
            <a:r>
              <a:rPr lang="en" i="0" baseline="0" strike="noStrike" sz="2700" b="0" cap="none" u="none">
                <a:solidFill>
                  <a:schemeClr val="dk1"/>
                </a:solidFill>
                <a:latin typeface="Arial"/>
                <a:ea typeface="Arial"/>
                <a:cs typeface="Arial"/>
                <a:sym typeface="Arial"/>
              </a:rPr>
              <a:t>Search Google images to try to find the cover that you see on the physical item.  If you find it, great!  Save that picture to your desktop so it’s easy to find.</a:t>
            </a:r>
          </a:p>
          <a:p>
            <a:pPr indent="-342900" marR="0" algn="l" marL="342900" rtl="0" lvl="0">
              <a:spcBef>
                <a:spcPts val="640"/>
              </a:spcBef>
              <a:buClr>
                <a:schemeClr val="dk1"/>
              </a:buClr>
              <a:buSzPct val="117283"/>
              <a:buFont typeface="Arial"/>
              <a:buChar char="•"/>
            </a:pPr>
            <a:r>
              <a:rPr lang="en" i="0" baseline="0" strike="noStrike" sz="2700" b="0" cap="none" u="none">
                <a:solidFill>
                  <a:schemeClr val="dk1"/>
                </a:solidFill>
                <a:latin typeface="Arial"/>
                <a:ea typeface="Arial"/>
                <a:cs typeface="Arial"/>
                <a:sym typeface="Arial"/>
              </a:rPr>
              <a:t>If not, take a picture with a digital camera, iPhone, iPod touch, or your computer.  </a:t>
            </a:r>
          </a:p>
          <a:p>
            <a:pPr indent="-342900" marR="0" algn="l" marL="342900" rtl="0" lvl="0">
              <a:spcBef>
                <a:spcPts val="640"/>
              </a:spcBef>
              <a:buClr>
                <a:schemeClr val="dk1"/>
              </a:buClr>
              <a:buSzPct val="117283"/>
              <a:buFont typeface="Arial"/>
              <a:buChar char="•"/>
            </a:pPr>
            <a:r>
              <a:rPr lang="en" i="0" baseline="0" strike="noStrike" sz="2700" b="0" cap="none" u="none">
                <a:solidFill>
                  <a:schemeClr val="dk1"/>
                </a:solidFill>
                <a:latin typeface="Arial"/>
                <a:ea typeface="Arial"/>
                <a:cs typeface="Arial"/>
                <a:sym typeface="Arial"/>
              </a:rPr>
              <a:t>Upload your cover photo.</a:t>
            </a:r>
          </a:p>
          <a:p>
            <a:pPr indent="-342900" marR="0" algn="l" marL="342900" rtl="0" lvl="0">
              <a:spcBef>
                <a:spcPts val="640"/>
              </a:spcBef>
              <a:buClr>
                <a:schemeClr val="dk1"/>
              </a:buClr>
              <a:buSzPct val="117283"/>
              <a:buFont typeface="Arial"/>
              <a:buChar char="•"/>
            </a:pPr>
            <a:r>
              <a:rPr lang="en" i="0" baseline="0" strike="noStrike" sz="2700" b="0" cap="none" u="none">
                <a:solidFill>
                  <a:schemeClr val="dk1"/>
                </a:solidFill>
                <a:latin typeface="Arial"/>
                <a:ea typeface="Arial"/>
                <a:cs typeface="Arial"/>
                <a:sym typeface="Arial"/>
              </a:rPr>
              <a:t>Click save!</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scaled="1" ang="16200000"/>
        </a:gradFill>
        <a:gradFill rotWithShape="1">
          <a:gsLst>
            <a:gs pos="0">
              <a:schemeClr val="phClr">
                <a:tint val="100000"/>
                <a:shade val="100000"/>
                <a:satMod val="130000"/>
              </a:schemeClr>
            </a:gs>
            <a:gs pos="100000">
              <a:schemeClr val="phClr">
                <a:tint val="50000"/>
                <a:shade val="100000"/>
                <a:satMod val="350000"/>
              </a:schemeClr>
            </a:gs>
          </a:gsLst>
          <a:lin scaled="0" ang="1620000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rotWithShape="0" dir="5400000" dist="20000" blurRad="40000">
              <a:srgbClr val="000000">
                <a:alpha val="38000"/>
              </a:srgbClr>
            </a:outerShdw>
          </a:effectLst>
        </a:effectStyle>
        <a:effectStyle>
          <a:effectLst>
            <a:outerShdw rotWithShape="0" dir="5400000" dist="23000" blurRad="40000">
              <a:srgbClr val="000000">
                <a:alpha val="35000"/>
              </a:srgbClr>
            </a:outerShdw>
          </a:effectLst>
        </a:effectStyle>
        <a:effectStyle>
          <a:effectLst>
            <a:outerShdw rotWithShape="0" dir="5400000" dist="23000" blurRad="40000">
              <a:srgbClr val="000000">
                <a:alpha val="35000"/>
              </a:srgbClr>
            </a:outerShdw>
          </a:effectLst>
          <a:scene3d>
            <a:camera prst="orthographicFront">
              <a:rot rev="0" lat="0" lon="0"/>
            </a:camera>
            <a:lightRig rig="threePt" dir="t">
              <a:rot rev="1200000" lat="0" lon="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t="-80000" r="50000"/>
          </a:path>
        </a:gradFill>
        <a:gradFill rotWithShape="1">
          <a:gsLst>
            <a:gs pos="0">
              <a:schemeClr val="phClr">
                <a:tint val="80000"/>
                <a:satMod val="300000"/>
              </a:schemeClr>
            </a:gs>
            <a:gs pos="100000">
              <a:schemeClr val="phClr">
                <a:shade val="30000"/>
                <a:satMod val="200000"/>
              </a:schemeClr>
            </a:gs>
          </a:gsLst>
          <a:path path="circle">
            <a:fillToRect b="50000" l="50000" t="50000" r="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xmlns:r="http://schemas.openxmlformats.org/officeDocument/2006/relationships">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scaled="1" ang="16200000"/>
        </a:gradFill>
        <a:gradFill rotWithShape="1">
          <a:gsLst>
            <a:gs pos="0">
              <a:schemeClr val="phClr">
                <a:tint val="100000"/>
                <a:shade val="100000"/>
                <a:satMod val="130000"/>
              </a:schemeClr>
            </a:gs>
            <a:gs pos="100000">
              <a:schemeClr val="phClr">
                <a:tint val="50000"/>
                <a:shade val="100000"/>
                <a:satMod val="350000"/>
              </a:schemeClr>
            </a:gs>
          </a:gsLst>
          <a:lin scaled="0" ang="1620000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rotWithShape="0" dir="5400000" dist="20000" blurRad="40000">
              <a:srgbClr val="000000">
                <a:alpha val="38000"/>
              </a:srgbClr>
            </a:outerShdw>
          </a:effectLst>
        </a:effectStyle>
        <a:effectStyle>
          <a:effectLst>
            <a:outerShdw rotWithShape="0" dir="5400000" dist="23000" blurRad="40000">
              <a:srgbClr val="000000">
                <a:alpha val="35000"/>
              </a:srgbClr>
            </a:outerShdw>
          </a:effectLst>
        </a:effectStyle>
        <a:effectStyle>
          <a:effectLst>
            <a:outerShdw rotWithShape="0" dir="5400000" dist="23000" blurRad="40000">
              <a:srgbClr val="000000">
                <a:alpha val="35000"/>
              </a:srgbClr>
            </a:outerShdw>
          </a:effectLst>
          <a:scene3d>
            <a:camera prst="orthographicFront">
              <a:rot rev="0" lat="0" lon="0"/>
            </a:camera>
            <a:lightRig rig="threePt" dir="t">
              <a:rot rev="1200000" lat="0" lon="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t="-80000" r="50000"/>
          </a:path>
        </a:gradFill>
        <a:gradFill rotWithShape="1">
          <a:gsLst>
            <a:gs pos="0">
              <a:schemeClr val="phClr">
                <a:tint val="80000"/>
                <a:satMod val="300000"/>
              </a:schemeClr>
            </a:gs>
            <a:gs pos="100000">
              <a:schemeClr val="phClr">
                <a:shade val="30000"/>
                <a:satMod val="200000"/>
              </a:schemeClr>
            </a:gs>
          </a:gsLst>
          <a:path path="circle">
            <a:fillToRect b="50000" l="50000" t="50000" r="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scaled="1" ang="16200000"/>
        </a:gradFill>
        <a:gradFill rotWithShape="1">
          <a:gsLst>
            <a:gs pos="0">
              <a:schemeClr val="phClr">
                <a:tint val="100000"/>
                <a:shade val="100000"/>
                <a:satMod val="130000"/>
              </a:schemeClr>
            </a:gs>
            <a:gs pos="100000">
              <a:schemeClr val="phClr">
                <a:tint val="50000"/>
                <a:shade val="100000"/>
                <a:satMod val="350000"/>
              </a:schemeClr>
            </a:gs>
          </a:gsLst>
          <a:lin scaled="0" ang="1620000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rotWithShape="0" dir="5400000" dist="20000" blurRad="40000">
              <a:srgbClr val="000000">
                <a:alpha val="38000"/>
              </a:srgbClr>
            </a:outerShdw>
          </a:effectLst>
        </a:effectStyle>
        <a:effectStyle>
          <a:effectLst>
            <a:outerShdw rotWithShape="0" dir="5400000" dist="23000" blurRad="40000">
              <a:srgbClr val="000000">
                <a:alpha val="35000"/>
              </a:srgbClr>
            </a:outerShdw>
          </a:effectLst>
        </a:effectStyle>
        <a:effectStyle>
          <a:effectLst>
            <a:outerShdw rotWithShape="0" dir="5400000" dist="23000" blurRad="40000">
              <a:srgbClr val="000000">
                <a:alpha val="35000"/>
              </a:srgbClr>
            </a:outerShdw>
          </a:effectLst>
          <a:scene3d>
            <a:camera prst="orthographicFront">
              <a:rot rev="0" lat="0" lon="0"/>
            </a:camera>
            <a:lightRig rig="threePt" dir="t">
              <a:rot rev="1200000" lat="0" lon="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t="-80000" r="50000"/>
          </a:path>
        </a:gradFill>
        <a:gradFill rotWithShape="1">
          <a:gsLst>
            <a:gs pos="0">
              <a:schemeClr val="phClr">
                <a:tint val="80000"/>
                <a:satMod val="300000"/>
              </a:schemeClr>
            </a:gs>
            <a:gs pos="100000">
              <a:schemeClr val="phClr">
                <a:shade val="30000"/>
                <a:satMod val="200000"/>
              </a:schemeClr>
            </a:gs>
          </a:gsLst>
          <a:path path="circle">
            <a:fillToRect b="50000" l="50000" t="50000" r="50000"/>
          </a:path>
        </a:gradFill>
      </a:bgFillStyleLst>
    </a:fmtScheme>
  </a:themeElements>
</a:theme>
</file>

<file path=ppt/theme/theme4.xml><?xml version="1.0" encoding="utf-8"?>
<a:theme xmlns:a="http://schemas.openxmlformats.org/drawingml/2006/main" xmlns:r="http://schemas.openxmlformats.org/officeDocument/2006/relationships">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scaled="1" ang="16200000"/>
        </a:gradFill>
        <a:gradFill rotWithShape="1">
          <a:gsLst>
            <a:gs pos="0">
              <a:schemeClr val="phClr">
                <a:tint val="100000"/>
                <a:shade val="100000"/>
                <a:satMod val="130000"/>
              </a:schemeClr>
            </a:gs>
            <a:gs pos="100000">
              <a:schemeClr val="phClr">
                <a:tint val="50000"/>
                <a:shade val="100000"/>
                <a:satMod val="350000"/>
              </a:schemeClr>
            </a:gs>
          </a:gsLst>
          <a:lin scaled="0" ang="1620000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rotWithShape="0" dir="5400000" dist="20000" blurRad="40000">
              <a:srgbClr val="000000">
                <a:alpha val="38000"/>
              </a:srgbClr>
            </a:outerShdw>
          </a:effectLst>
        </a:effectStyle>
        <a:effectStyle>
          <a:effectLst>
            <a:outerShdw rotWithShape="0" dir="5400000" dist="23000" blurRad="40000">
              <a:srgbClr val="000000">
                <a:alpha val="35000"/>
              </a:srgbClr>
            </a:outerShdw>
          </a:effectLst>
        </a:effectStyle>
        <a:effectStyle>
          <a:effectLst>
            <a:outerShdw rotWithShape="0" dir="5400000" dist="23000" blurRad="40000">
              <a:srgbClr val="000000">
                <a:alpha val="35000"/>
              </a:srgbClr>
            </a:outerShdw>
          </a:effectLst>
          <a:scene3d>
            <a:camera prst="orthographicFront">
              <a:rot rev="0" lat="0" lon="0"/>
            </a:camera>
            <a:lightRig rig="threePt" dir="t">
              <a:rot rev="1200000" lat="0" lon="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t="-80000" r="50000"/>
          </a:path>
        </a:gradFill>
        <a:gradFill rotWithShape="1">
          <a:gsLst>
            <a:gs pos="0">
              <a:schemeClr val="phClr">
                <a:tint val="80000"/>
                <a:satMod val="300000"/>
              </a:schemeClr>
            </a:gs>
            <a:gs pos="100000">
              <a:schemeClr val="phClr">
                <a:shade val="30000"/>
                <a:satMod val="200000"/>
              </a:schemeClr>
            </a:gs>
          </a:gsLst>
          <a:path path="circle">
            <a:fillToRect b="50000" l="50000" t="50000" r="50000"/>
          </a:path>
        </a:gradFill>
      </a:bgFillStyleLst>
    </a:fmtScheme>
  </a:themeElements>
</a:theme>
</file>